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0"/>
  </p:notesMasterIdLst>
  <p:handoutMasterIdLst>
    <p:handoutMasterId r:id="rId71"/>
  </p:handoutMasterIdLst>
  <p:sldIdLst>
    <p:sldId id="256" r:id="rId2"/>
    <p:sldId id="390" r:id="rId3"/>
    <p:sldId id="350" r:id="rId4"/>
    <p:sldId id="351" r:id="rId5"/>
    <p:sldId id="369" r:id="rId6"/>
    <p:sldId id="352" r:id="rId7"/>
    <p:sldId id="356" r:id="rId8"/>
    <p:sldId id="328" r:id="rId9"/>
    <p:sldId id="353" r:id="rId10"/>
    <p:sldId id="360" r:id="rId11"/>
    <p:sldId id="394" r:id="rId12"/>
    <p:sldId id="361" r:id="rId13"/>
    <p:sldId id="395" r:id="rId14"/>
    <p:sldId id="362" r:id="rId15"/>
    <p:sldId id="397" r:id="rId16"/>
    <p:sldId id="363" r:id="rId17"/>
    <p:sldId id="364" r:id="rId18"/>
    <p:sldId id="398" r:id="rId19"/>
    <p:sldId id="365" r:id="rId20"/>
    <p:sldId id="371" r:id="rId21"/>
    <p:sldId id="402" r:id="rId22"/>
    <p:sldId id="399" r:id="rId23"/>
    <p:sldId id="401" r:id="rId24"/>
    <p:sldId id="400" r:id="rId25"/>
    <p:sldId id="389" r:id="rId26"/>
    <p:sldId id="379" r:id="rId27"/>
    <p:sldId id="366" r:id="rId28"/>
    <p:sldId id="391" r:id="rId29"/>
    <p:sldId id="486" r:id="rId30"/>
    <p:sldId id="451" r:id="rId31"/>
    <p:sldId id="487" r:id="rId32"/>
    <p:sldId id="450" r:id="rId33"/>
    <p:sldId id="489" r:id="rId34"/>
    <p:sldId id="373" r:id="rId35"/>
    <p:sldId id="392" r:id="rId36"/>
    <p:sldId id="488" r:id="rId37"/>
    <p:sldId id="490" r:id="rId38"/>
    <p:sldId id="367" r:id="rId39"/>
    <p:sldId id="333" r:id="rId40"/>
    <p:sldId id="355" r:id="rId41"/>
    <p:sldId id="345" r:id="rId42"/>
    <p:sldId id="403" r:id="rId43"/>
    <p:sldId id="404" r:id="rId44"/>
    <p:sldId id="406" r:id="rId45"/>
    <p:sldId id="387" r:id="rId46"/>
    <p:sldId id="347" r:id="rId47"/>
    <p:sldId id="407" r:id="rId48"/>
    <p:sldId id="349" r:id="rId49"/>
    <p:sldId id="384" r:id="rId50"/>
    <p:sldId id="385" r:id="rId51"/>
    <p:sldId id="386" r:id="rId52"/>
    <p:sldId id="380" r:id="rId53"/>
    <p:sldId id="388" r:id="rId54"/>
    <p:sldId id="375" r:id="rId55"/>
    <p:sldId id="354" r:id="rId56"/>
    <p:sldId id="336" r:id="rId57"/>
    <p:sldId id="337" r:id="rId58"/>
    <p:sldId id="338" r:id="rId59"/>
    <p:sldId id="341" r:id="rId60"/>
    <p:sldId id="342" r:id="rId61"/>
    <p:sldId id="343" r:id="rId62"/>
    <p:sldId id="393" r:id="rId63"/>
    <p:sldId id="325" r:id="rId64"/>
    <p:sldId id="327" r:id="rId65"/>
    <p:sldId id="330" r:id="rId66"/>
    <p:sldId id="335" r:id="rId67"/>
    <p:sldId id="359" r:id="rId68"/>
    <p:sldId id="374" r:id="rId69"/>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250D154-8A7E-46FD-A26E-71B855CE2D6C}">
          <p14:sldIdLst>
            <p14:sldId id="256"/>
            <p14:sldId id="390"/>
            <p14:sldId id="350"/>
            <p14:sldId id="351"/>
            <p14:sldId id="369"/>
            <p14:sldId id="352"/>
            <p14:sldId id="356"/>
            <p14:sldId id="328"/>
            <p14:sldId id="353"/>
            <p14:sldId id="360"/>
            <p14:sldId id="394"/>
            <p14:sldId id="361"/>
            <p14:sldId id="395"/>
            <p14:sldId id="362"/>
            <p14:sldId id="397"/>
            <p14:sldId id="363"/>
            <p14:sldId id="364"/>
            <p14:sldId id="398"/>
            <p14:sldId id="365"/>
            <p14:sldId id="371"/>
            <p14:sldId id="402"/>
            <p14:sldId id="399"/>
            <p14:sldId id="401"/>
            <p14:sldId id="400"/>
            <p14:sldId id="389"/>
            <p14:sldId id="379"/>
            <p14:sldId id="366"/>
            <p14:sldId id="391"/>
            <p14:sldId id="486"/>
            <p14:sldId id="451"/>
            <p14:sldId id="487"/>
            <p14:sldId id="450"/>
            <p14:sldId id="489"/>
            <p14:sldId id="373"/>
            <p14:sldId id="392"/>
            <p14:sldId id="488"/>
            <p14:sldId id="490"/>
            <p14:sldId id="367"/>
            <p14:sldId id="333"/>
            <p14:sldId id="355"/>
            <p14:sldId id="345"/>
            <p14:sldId id="403"/>
            <p14:sldId id="404"/>
            <p14:sldId id="406"/>
            <p14:sldId id="387"/>
            <p14:sldId id="347"/>
            <p14:sldId id="407"/>
            <p14:sldId id="349"/>
            <p14:sldId id="384"/>
            <p14:sldId id="385"/>
            <p14:sldId id="386"/>
            <p14:sldId id="380"/>
            <p14:sldId id="388"/>
            <p14:sldId id="375"/>
            <p14:sldId id="354"/>
            <p14:sldId id="336"/>
            <p14:sldId id="337"/>
            <p14:sldId id="338"/>
            <p14:sldId id="341"/>
            <p14:sldId id="342"/>
            <p14:sldId id="343"/>
            <p14:sldId id="393"/>
            <p14:sldId id="325"/>
            <p14:sldId id="327"/>
            <p14:sldId id="330"/>
            <p14:sldId id="335"/>
            <p14:sldId id="359"/>
            <p14:sldId id="374"/>
          </p14:sldIdLst>
        </p14:section>
      </p14:sectionLst>
    </p:ext>
    <p:ext uri="{EFAFB233-063F-42B5-8137-9DF3F51BA10A}">
      <p15:sldGuideLst xmlns:p15="http://schemas.microsoft.com/office/powerpoint/2012/main">
        <p15:guide id="1" orient="horz" pos="2055">
          <p15:clr>
            <a:srgbClr val="A4A3A4"/>
          </p15:clr>
        </p15:guide>
        <p15:guide id="2" pos="373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344"/>
    <a:srgbClr val="FF0066"/>
    <a:srgbClr val="1551A7"/>
    <a:srgbClr val="E6F0FE"/>
    <a:srgbClr val="0547A4"/>
    <a:srgbClr val="E8F1FE"/>
    <a:srgbClr val="FA8E4C"/>
    <a:srgbClr val="FDD3D7"/>
    <a:srgbClr val="55ACE1"/>
    <a:srgbClr val="FBA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81764" autoAdjust="0"/>
  </p:normalViewPr>
  <p:slideViewPr>
    <p:cSldViewPr>
      <p:cViewPr varScale="1">
        <p:scale>
          <a:sx n="108" d="100"/>
          <a:sy n="108" d="100"/>
        </p:scale>
        <p:origin x="654" y="102"/>
      </p:cViewPr>
      <p:guideLst>
        <p:guide orient="horz" pos="2055"/>
        <p:guide pos="3735"/>
      </p:guideLst>
    </p:cSldViewPr>
  </p:slideViewPr>
  <p:notesTextViewPr>
    <p:cViewPr>
      <p:scale>
        <a:sx n="1" d="1"/>
        <a:sy n="1" d="1"/>
      </p:scale>
      <p:origin x="0" y="0"/>
    </p:cViewPr>
  </p:notesTextViewPr>
  <p:notesViewPr>
    <p:cSldViewPr>
      <p:cViewPr varScale="1">
        <p:scale>
          <a:sx n="103" d="100"/>
          <a:sy n="103" d="100"/>
        </p:scale>
        <p:origin x="350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C0CC67-D494-4332-96BF-2D988597AB5C}" type="datetimeFigureOut">
              <a:rPr lang="zh-CN" altLang="en-US" smtClean="0"/>
              <a:t>2021/12/1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E4BD45-A91C-40C0-8C66-7A4E80887D30}" type="slidenum">
              <a:rPr lang="zh-CN" altLang="en-US" smtClean="0"/>
              <a:t>‹#›</a:t>
            </a:fld>
            <a:endParaRPr lang="zh-CN" altLang="en-US"/>
          </a:p>
        </p:txBody>
      </p:sp>
    </p:spTree>
    <p:extLst>
      <p:ext uri="{BB962C8B-B14F-4D97-AF65-F5344CB8AC3E}">
        <p14:creationId xmlns:p14="http://schemas.microsoft.com/office/powerpoint/2010/main" val="2524360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B4AF8-2DD8-4AB3-98C4-A2976DEA0F3B}"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AD27A-B79B-44AD-ABB8-79FB437B3ED8}" type="slidenum">
              <a:rPr lang="zh-CN" altLang="en-US" smtClean="0"/>
              <a:t>‹#›</a:t>
            </a:fld>
            <a:endParaRPr lang="zh-CN" altLang="en-US"/>
          </a:p>
        </p:txBody>
      </p:sp>
    </p:spTree>
    <p:extLst>
      <p:ext uri="{BB962C8B-B14F-4D97-AF65-F5344CB8AC3E}">
        <p14:creationId xmlns:p14="http://schemas.microsoft.com/office/powerpoint/2010/main" val="2611302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lab.qq.com/news/tech/1575.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公司业务涵盖七大业务板块，即</a:t>
            </a:r>
            <a:r>
              <a:rPr lang="zh-CN" altLang="en-US" b="1" dirty="0"/>
              <a:t>电子认证服务、</a:t>
            </a:r>
            <a:r>
              <a:rPr lang="zh-CN" altLang="en-US" b="1" dirty="0">
                <a:sym typeface="+mn-ea"/>
              </a:rPr>
              <a:t>信息安全产品、</a:t>
            </a:r>
            <a:r>
              <a:rPr lang="zh-CN" altLang="en-US" b="1" dirty="0"/>
              <a:t>互联网安全支付、信息安全服务、大数据服务、互联网媒体及软件测评</a:t>
            </a:r>
          </a:p>
          <a:p>
            <a:endParaRPr lang="zh-CN" altLang="en-US" dirty="0"/>
          </a:p>
          <a:p>
            <a:r>
              <a:rPr lang="zh-CN" altLang="en-US" dirty="0"/>
              <a:t>本课程主要涉及</a:t>
            </a:r>
            <a:r>
              <a:rPr lang="zh-CN" altLang="en-US" dirty="0">
                <a:sym typeface="+mn-ea"/>
              </a:rPr>
              <a:t>电子认证服务、信息安全产品两个业务板块中涉及</a:t>
            </a:r>
            <a:r>
              <a:rPr lang="en-US" altLang="zh-CN" dirty="0">
                <a:sym typeface="+mn-ea"/>
              </a:rPr>
              <a:t>PKI</a:t>
            </a:r>
            <a:r>
              <a:rPr lang="zh-CN" altLang="en-US" dirty="0">
                <a:sym typeface="+mn-ea"/>
              </a:rPr>
              <a:t>技术的产品。</a:t>
            </a:r>
            <a:endParaRPr lang="zh-CN" altLang="en-US" dirty="0"/>
          </a:p>
        </p:txBody>
      </p:sp>
    </p:spTree>
    <p:extLst>
      <p:ext uri="{BB962C8B-B14F-4D97-AF65-F5344CB8AC3E}">
        <p14:creationId xmlns:p14="http://schemas.microsoft.com/office/powerpoint/2010/main" val="20205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大家思考一下，要想获取一个P</a:t>
            </a:r>
            <a:r>
              <a:rPr lang="en-US" altLang="zh-CN"/>
              <a:t>7</a:t>
            </a:r>
            <a:r>
              <a:rPr lang="zh-CN" altLang="en-US"/>
              <a:t>签名，需要哪些要素，或者说需要传入什么？ 1、消息原文，至少我们要知道签名原文是什么，才能做签名，2、秘钥对，或者准确的说是签名私钥。   这两个要素是和</a:t>
            </a:r>
            <a:r>
              <a:rPr lang="en-US" altLang="zh-CN"/>
              <a:t>p1</a:t>
            </a:r>
            <a:r>
              <a:rPr lang="zh-CN" altLang="en-US"/>
              <a:t>一样的，那么和</a:t>
            </a:r>
            <a:r>
              <a:rPr lang="en-US" altLang="zh-CN"/>
              <a:t>P1</a:t>
            </a:r>
            <a:r>
              <a:rPr lang="zh-CN" altLang="en-US"/>
              <a:t>不一样的是 ， 由于</a:t>
            </a:r>
            <a:r>
              <a:rPr lang="en-US" altLang="zh-CN"/>
              <a:t>P7</a:t>
            </a:r>
            <a:r>
              <a:rPr lang="zh-CN" altLang="en-US"/>
              <a:t>是包含了签名者的信息，所以</a:t>
            </a:r>
            <a:r>
              <a:rPr lang="en-US" altLang="zh-CN"/>
              <a:t>p7</a:t>
            </a:r>
            <a:r>
              <a:rPr lang="zh-CN" altLang="en-US"/>
              <a:t>还需要输入签名证书。     输出当然就是P</a:t>
            </a:r>
            <a:r>
              <a:rPr lang="en-US" altLang="zh-CN"/>
              <a:t>7</a:t>
            </a:r>
            <a:r>
              <a:rPr lang="zh-CN" altLang="en-US"/>
              <a:t>的签名值。</a:t>
            </a:r>
          </a:p>
          <a:p>
            <a:r>
              <a:rPr lang="zh-CN" altLang="en-US"/>
              <a:t>由消息原文和密钥对输入，输出p1签名，这个过程就是签名运算。首先对原文进行哈希运算，计算出哈希值。在对哈希值进行私钥运算，生成的结果就是P1签名值。我们这里只是一个形象化的说明，是缺少很多细节的，不过对于大家知道这些已经足够了。下面我们只管的感受一下一个签名值是什么样子。</a:t>
            </a:r>
          </a:p>
        </p:txBody>
      </p:sp>
    </p:spTree>
    <p:extLst>
      <p:ext uri="{BB962C8B-B14F-4D97-AF65-F5344CB8AC3E}">
        <p14:creationId xmlns:p14="http://schemas.microsoft.com/office/powerpoint/2010/main" val="2580524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8AD27A-B79B-44AD-ABB8-79FB437B3ED8}" type="slidenum">
              <a:rPr lang="zh-CN" altLang="en-US" smtClean="0"/>
              <a:t>20</a:t>
            </a:fld>
            <a:endParaRPr lang="zh-CN" altLang="en-US"/>
          </a:p>
        </p:txBody>
      </p:sp>
    </p:spTree>
    <p:extLst>
      <p:ext uri="{BB962C8B-B14F-4D97-AF65-F5344CB8AC3E}">
        <p14:creationId xmlns:p14="http://schemas.microsoft.com/office/powerpoint/2010/main" val="3295127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hlinkClick r:id="rId3"/>
              </a:rPr>
              <a:t>https://slab.qq.com/news/tech/1575.html</a:t>
            </a:r>
            <a:endParaRPr lang="en-US" dirty="0"/>
          </a:p>
          <a:p>
            <a:endParaRPr lang="en-US" dirty="0"/>
          </a:p>
        </p:txBody>
      </p:sp>
      <p:sp>
        <p:nvSpPr>
          <p:cNvPr id="4" name="灯片编号占位符 3"/>
          <p:cNvSpPr>
            <a:spLocks noGrp="1"/>
          </p:cNvSpPr>
          <p:nvPr>
            <p:ph type="sldNum" sz="quarter" idx="5"/>
          </p:nvPr>
        </p:nvSpPr>
        <p:spPr/>
        <p:txBody>
          <a:bodyPr/>
          <a:lstStyle/>
          <a:p>
            <a:fld id="{E18AD27A-B79B-44AD-ABB8-79FB437B3ED8}" type="slidenum">
              <a:rPr lang="zh-CN" altLang="en-US" smtClean="0"/>
              <a:t>26</a:t>
            </a:fld>
            <a:endParaRPr lang="zh-CN" altLang="en-US"/>
          </a:p>
        </p:txBody>
      </p:sp>
    </p:spTree>
    <p:extLst>
      <p:ext uri="{BB962C8B-B14F-4D97-AF65-F5344CB8AC3E}">
        <p14:creationId xmlns:p14="http://schemas.microsoft.com/office/powerpoint/2010/main" val="259380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0003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73120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8AD27A-B79B-44AD-ABB8-79FB437B3ED8}" type="slidenum">
              <a:rPr lang="zh-CN" altLang="en-US" smtClean="0"/>
              <a:t>37</a:t>
            </a:fld>
            <a:endParaRPr lang="zh-CN" altLang="en-US"/>
          </a:p>
        </p:txBody>
      </p:sp>
    </p:spTree>
    <p:extLst>
      <p:ext uri="{BB962C8B-B14F-4D97-AF65-F5344CB8AC3E}">
        <p14:creationId xmlns:p14="http://schemas.microsoft.com/office/powerpoint/2010/main" val="1746782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09838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18AD27A-B79B-44AD-ABB8-79FB437B3ED8}" type="slidenum">
              <a:rPr lang="zh-CN" altLang="en-US" smtClean="0"/>
              <a:t>63</a:t>
            </a:fld>
            <a:endParaRPr lang="zh-CN" altLang="en-US"/>
          </a:p>
        </p:txBody>
      </p:sp>
    </p:spTree>
    <p:extLst>
      <p:ext uri="{BB962C8B-B14F-4D97-AF65-F5344CB8AC3E}">
        <p14:creationId xmlns:p14="http://schemas.microsoft.com/office/powerpoint/2010/main" val="22793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18AD27A-B79B-44AD-ABB8-79FB437B3ED8}" type="slidenum">
              <a:rPr lang="zh-CN" altLang="en-US" smtClean="0"/>
              <a:t>66</a:t>
            </a:fld>
            <a:endParaRPr lang="zh-CN" altLang="en-US"/>
          </a:p>
        </p:txBody>
      </p:sp>
    </p:spTree>
    <p:extLst>
      <p:ext uri="{BB962C8B-B14F-4D97-AF65-F5344CB8AC3E}">
        <p14:creationId xmlns:p14="http://schemas.microsoft.com/office/powerpoint/2010/main" val="4046072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我们有产品团队和解决方案团队</a:t>
            </a:r>
            <a:endParaRPr lang="en-US" altLang="zh-CN" dirty="0"/>
          </a:p>
          <a:p>
            <a:endParaRPr lang="en-US" altLang="zh-CN" dirty="0"/>
          </a:p>
          <a:p>
            <a:r>
              <a:rPr lang="zh-CN" altLang="en-US" dirty="0"/>
              <a:t>产品团队下有：电子认证和电子签名产品团队，移动安全产品团队，密码产品团队，云平台产品团队</a:t>
            </a:r>
          </a:p>
          <a:p>
            <a:endParaRPr lang="zh-CN" altLang="en-US" dirty="0">
              <a:sym typeface="+mn-ea"/>
            </a:endParaRPr>
          </a:p>
          <a:p>
            <a:r>
              <a:rPr lang="zh-CN" altLang="en-US" dirty="0">
                <a:sym typeface="+mn-ea"/>
              </a:rPr>
              <a:t>电子认证和电子签名产品团队包括了</a:t>
            </a:r>
            <a:r>
              <a:rPr lang="en-US" altLang="zh-CN" dirty="0">
                <a:sym typeface="+mn-ea"/>
              </a:rPr>
              <a:t>“CA</a:t>
            </a:r>
            <a:r>
              <a:rPr lang="zh-CN" altLang="en-US" dirty="0">
                <a:sym typeface="+mn-ea"/>
              </a:rPr>
              <a:t>，</a:t>
            </a:r>
            <a:r>
              <a:rPr lang="en-US" altLang="zh-CN" dirty="0">
                <a:sym typeface="+mn-ea"/>
              </a:rPr>
              <a:t>RA</a:t>
            </a:r>
            <a:r>
              <a:rPr lang="zh-CN" altLang="en-US" dirty="0">
                <a:sym typeface="+mn-ea"/>
              </a:rPr>
              <a:t>，预植，电子签章、</a:t>
            </a:r>
            <a:r>
              <a:rPr lang="en-US" altLang="zh-CN" dirty="0">
                <a:sym typeface="+mn-ea"/>
              </a:rPr>
              <a:t>SADK</a:t>
            </a:r>
            <a:r>
              <a:rPr lang="zh-CN" altLang="en-US" dirty="0">
                <a:sym typeface="+mn-ea"/>
              </a:rPr>
              <a:t>（证书开发</a:t>
            </a:r>
            <a:r>
              <a:rPr lang="en-US" altLang="zh-CN" dirty="0">
                <a:sym typeface="+mn-ea"/>
              </a:rPr>
              <a:t>SDK</a:t>
            </a:r>
            <a:r>
              <a:rPr lang="zh-CN" altLang="en-US" dirty="0">
                <a:sym typeface="+mn-ea"/>
              </a:rPr>
              <a:t>），无纸化、安心签、证据保全等产品</a:t>
            </a:r>
          </a:p>
          <a:p>
            <a:endParaRPr lang="zh-CN" altLang="en-US" dirty="0">
              <a:sym typeface="+mn-ea"/>
            </a:endParaRPr>
          </a:p>
          <a:p>
            <a:r>
              <a:rPr lang="zh-CN" altLang="en-US" dirty="0">
                <a:sym typeface="+mn-ea"/>
              </a:rPr>
              <a:t>移动安全产品团队包括了</a:t>
            </a:r>
            <a:r>
              <a:rPr lang="en-US" altLang="zh-CN" dirty="0">
                <a:sym typeface="+mn-ea"/>
              </a:rPr>
              <a:t>“</a:t>
            </a:r>
            <a:r>
              <a:rPr lang="zh-CN" altLang="en-US" dirty="0">
                <a:sym typeface="+mn-ea"/>
              </a:rPr>
              <a:t>云证通、</a:t>
            </a:r>
            <a:r>
              <a:rPr lang="en-US" altLang="zh-CN" dirty="0">
                <a:sym typeface="+mn-ea"/>
              </a:rPr>
              <a:t>FIDO+</a:t>
            </a:r>
            <a:r>
              <a:rPr lang="zh-CN" altLang="en-US" dirty="0">
                <a:sym typeface="+mn-ea"/>
              </a:rPr>
              <a:t>、手机盾、</a:t>
            </a:r>
            <a:r>
              <a:rPr lang="en-US" altLang="zh-CN" dirty="0">
                <a:sym typeface="+mn-ea"/>
              </a:rPr>
              <a:t>SCAP”</a:t>
            </a:r>
            <a:r>
              <a:rPr lang="zh-CN" altLang="en-US" dirty="0">
                <a:sym typeface="+mn-ea"/>
              </a:rPr>
              <a:t>等产品</a:t>
            </a:r>
            <a:endParaRPr lang="en-US" altLang="zh-CN" dirty="0">
              <a:sym typeface="+mn-ea"/>
            </a:endParaRPr>
          </a:p>
          <a:p>
            <a:endParaRPr lang="en-US" altLang="zh-CN" dirty="0">
              <a:sym typeface="+mn-ea"/>
            </a:endParaRPr>
          </a:p>
          <a:p>
            <a:r>
              <a:rPr lang="zh-CN" altLang="en-US" dirty="0">
                <a:sym typeface="+mn-ea"/>
              </a:rPr>
              <a:t>密码产品团队包括了</a:t>
            </a:r>
            <a:r>
              <a:rPr lang="en-US" altLang="zh-CN" dirty="0">
                <a:sym typeface="+mn-ea"/>
              </a:rPr>
              <a:t>“</a:t>
            </a:r>
            <a:r>
              <a:rPr lang="zh-CN" altLang="en-US" dirty="0">
                <a:sym typeface="+mn-ea"/>
              </a:rPr>
              <a:t>签名验签服务器、银企直连、银企云、 数据安全网关、加密机、密码卡、时间戳服务器、</a:t>
            </a:r>
            <a:r>
              <a:rPr lang="en-US" altLang="zh-CN" dirty="0" err="1">
                <a:sym typeface="+mn-ea"/>
              </a:rPr>
              <a:t>USBkey</a:t>
            </a:r>
            <a:r>
              <a:rPr lang="zh-CN" altLang="en-US" dirty="0">
                <a:sym typeface="+mn-ea"/>
              </a:rPr>
              <a:t>，密码控件、网银助手</a:t>
            </a:r>
            <a:r>
              <a:rPr lang="en-US" altLang="zh-CN" dirty="0">
                <a:sym typeface="+mn-ea"/>
              </a:rPr>
              <a:t>”</a:t>
            </a:r>
            <a:r>
              <a:rPr lang="zh-CN" altLang="en-US" dirty="0">
                <a:sym typeface="+mn-ea"/>
              </a:rPr>
              <a:t>等产品</a:t>
            </a:r>
            <a:endParaRPr lang="en-US" altLang="zh-CN" dirty="0">
              <a:sym typeface="+mn-ea"/>
            </a:endParaRPr>
          </a:p>
          <a:p>
            <a:endParaRPr lang="en-US" altLang="zh-CN" dirty="0">
              <a:sym typeface="+mn-ea"/>
            </a:endParaRPr>
          </a:p>
          <a:p>
            <a:r>
              <a:rPr lang="zh-CN" altLang="en-US" dirty="0">
                <a:sym typeface="+mn-ea"/>
              </a:rPr>
              <a:t>云平台产品团队包括了</a:t>
            </a:r>
            <a:r>
              <a:rPr lang="en-US" altLang="zh-CN" dirty="0">
                <a:sym typeface="+mn-ea"/>
              </a:rPr>
              <a:t>“</a:t>
            </a:r>
            <a:r>
              <a:rPr lang="zh-CN" altLang="en-US" dirty="0">
                <a:sym typeface="+mn-ea"/>
              </a:rPr>
              <a:t>网络身份认证平台、数据服务、金融</a:t>
            </a:r>
            <a:r>
              <a:rPr lang="en-US" altLang="zh-CN" dirty="0">
                <a:sym typeface="+mn-ea"/>
              </a:rPr>
              <a:t>IC</a:t>
            </a:r>
            <a:r>
              <a:rPr lang="zh-CN" altLang="en-US" dirty="0">
                <a:sym typeface="+mn-ea"/>
              </a:rPr>
              <a:t>发卡系统等产品。</a:t>
            </a:r>
            <a:endParaRPr lang="en-US" altLang="zh-CN" dirty="0">
              <a:sym typeface="+mn-ea"/>
            </a:endParaRPr>
          </a:p>
          <a:p>
            <a:endParaRPr lang="en-US" altLang="zh-CN" dirty="0">
              <a:sym typeface="+mn-ea"/>
            </a:endParaRPr>
          </a:p>
          <a:p>
            <a:r>
              <a:rPr lang="zh-CN" altLang="en-US" dirty="0">
                <a:sym typeface="+mn-ea"/>
              </a:rPr>
              <a:t>产品团队的同事可能面临着：</a:t>
            </a:r>
            <a:r>
              <a:rPr lang="zh-CN" altLang="en-US" sz="1200" dirty="0"/>
              <a:t>产品众多，功能繁杂，剪不断，理还乱。</a:t>
            </a:r>
            <a:endParaRPr lang="zh-CN" altLang="en-US" dirty="0"/>
          </a:p>
          <a:p>
            <a:endParaRPr lang="zh-CN" altLang="en-US" dirty="0"/>
          </a:p>
          <a:p>
            <a:endParaRPr lang="zh-CN" altLang="en-US" dirty="0"/>
          </a:p>
          <a:p>
            <a:r>
              <a:rPr lang="zh-CN" altLang="en-US" dirty="0">
                <a:sym typeface="+mn-ea"/>
              </a:rPr>
              <a:t>项目及解决方案团队同事面临着一个解决方案涉及众多产品，这产品间是如何交互工作的，涉及哪些接口，哪些是标准化接口，哪些是定制化接口。比如网银系统可能涉及如下功能：</a:t>
            </a:r>
            <a:endParaRPr lang="en-US" altLang="zh-CN" dirty="0">
              <a:sym typeface="+mn-ea"/>
            </a:endParaRPr>
          </a:p>
          <a:p>
            <a:endParaRPr lang="zh-CN" altLang="en-US" dirty="0"/>
          </a:p>
          <a:p>
            <a:r>
              <a:rPr lang="zh-CN" altLang="en-US" dirty="0"/>
              <a:t>客户端签名涉及</a:t>
            </a:r>
            <a:r>
              <a:rPr lang="en-US" altLang="zh-CN" dirty="0" err="1"/>
              <a:t>Ukey</a:t>
            </a:r>
            <a:r>
              <a:rPr lang="zh-CN" altLang="en-US" dirty="0"/>
              <a:t>，</a:t>
            </a:r>
            <a:r>
              <a:rPr lang="en-US" altLang="zh-CN" dirty="0"/>
              <a:t>SADK</a:t>
            </a:r>
            <a:r>
              <a:rPr lang="zh-CN" altLang="en-US" dirty="0"/>
              <a:t>（</a:t>
            </a:r>
            <a:r>
              <a:rPr lang="zh-CN" altLang="en-US" dirty="0">
                <a:sym typeface="+mn-ea"/>
              </a:rPr>
              <a:t>证书开发</a:t>
            </a:r>
            <a:r>
              <a:rPr lang="en-US" altLang="zh-CN" dirty="0">
                <a:sym typeface="+mn-ea"/>
              </a:rPr>
              <a:t>SDK</a:t>
            </a:r>
            <a:r>
              <a:rPr lang="zh-CN" altLang="en-US" dirty="0">
                <a:sym typeface="+mn-ea"/>
              </a:rPr>
              <a:t>），客户端登录安全 可能使用到 密码控件， 客户端到服务端的通道安全涉及数据安全网关，服务端业务流程涉及的签名验签，可能需要使用到加密机或者签名验签服务器，业务要求可信时间戳那就要涉及到时间戳服务器等等，涉及到的产品多，接口多，需求复杂多变。</a:t>
            </a:r>
          </a:p>
          <a:p>
            <a:endParaRPr lang="zh-CN" altLang="en-US" dirty="0">
              <a:sym typeface="+mn-ea"/>
            </a:endParaRPr>
          </a:p>
          <a:p>
            <a:r>
              <a:rPr lang="zh-CN" altLang="en-US" dirty="0">
                <a:sym typeface="+mn-ea"/>
              </a:rPr>
              <a:t>如何在这复杂多变的场景需求中理出一条清晰的思路，就需要我们理解产品的底层逻辑，才能以不变应万变。</a:t>
            </a:r>
          </a:p>
        </p:txBody>
      </p:sp>
    </p:spTree>
    <p:extLst>
      <p:ext uri="{BB962C8B-B14F-4D97-AF65-F5344CB8AC3E}">
        <p14:creationId xmlns:p14="http://schemas.microsoft.com/office/powerpoint/2010/main" val="263430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CA</a:t>
            </a:r>
            <a:r>
              <a:rPr lang="zh-CN" altLang="en-US" dirty="0"/>
              <a:t>：证书签发，涉及验签和签名。  秘钥管理系统：秘钥管理。    预植服务：签名验签。 云证通：离散签名技术   网络身份认证平台：加解密，验签     证书申请平台：签名</a:t>
            </a:r>
          </a:p>
        </p:txBody>
      </p:sp>
    </p:spTree>
    <p:extLst>
      <p:ext uri="{BB962C8B-B14F-4D97-AF65-F5344CB8AC3E}">
        <p14:creationId xmlns:p14="http://schemas.microsoft.com/office/powerpoint/2010/main" val="1624432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spc="200" dirty="0">
                <a:solidFill>
                  <a:srgbClr val="FFFFFF"/>
                </a:solidFill>
                <a:ea typeface="微软雅黑" panose="020B0503020204020204" pitchFamily="34" charset="-122"/>
              </a:rPr>
              <a:t>Authentication</a:t>
            </a:r>
          </a:p>
          <a:p>
            <a:r>
              <a:rPr lang="en-US" dirty="0" err="1"/>
              <a:t>Cryptograp</a:t>
            </a:r>
            <a:endParaRPr lang="en-US" dirty="0"/>
          </a:p>
          <a:p>
            <a:r>
              <a:rPr lang="en-US" altLang="zh-CN" sz="1200" spc="200" dirty="0" err="1">
                <a:solidFill>
                  <a:srgbClr val="FFFFFF"/>
                </a:solidFill>
                <a:ea typeface="微软雅黑" panose="020B0503020204020204" pitchFamily="34" charset="-122"/>
              </a:rPr>
              <a:t>Transmission</a:t>
            </a:r>
            <a:r>
              <a:rPr lang="en-US" dirty="0" err="1"/>
              <a:t>hy</a:t>
            </a:r>
            <a:endParaRPr lang="en-US" dirty="0"/>
          </a:p>
        </p:txBody>
      </p:sp>
      <p:sp>
        <p:nvSpPr>
          <p:cNvPr id="4" name="灯片编号占位符 3"/>
          <p:cNvSpPr>
            <a:spLocks noGrp="1"/>
          </p:cNvSpPr>
          <p:nvPr>
            <p:ph type="sldNum" sz="quarter" idx="5"/>
          </p:nvPr>
        </p:nvSpPr>
        <p:spPr/>
        <p:txBody>
          <a:bodyPr/>
          <a:lstStyle/>
          <a:p>
            <a:fld id="{E18AD27A-B79B-44AD-ABB8-79FB437B3ED8}" type="slidenum">
              <a:rPr lang="zh-CN" altLang="en-US" smtClean="0"/>
              <a:t>6</a:t>
            </a:fld>
            <a:endParaRPr lang="zh-CN" altLang="en-US"/>
          </a:p>
        </p:txBody>
      </p:sp>
    </p:spTree>
    <p:extLst>
      <p:ext uri="{BB962C8B-B14F-4D97-AF65-F5344CB8AC3E}">
        <p14:creationId xmlns:p14="http://schemas.microsoft.com/office/powerpoint/2010/main" val="2410635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dirty="0"/>
              <a:t>我们的视频课程大概</a:t>
            </a:r>
            <a:r>
              <a:rPr lang="en-US" altLang="zh-CN" dirty="0"/>
              <a:t>1</a:t>
            </a:r>
            <a:r>
              <a:rPr lang="zh-CN" altLang="en-US" dirty="0"/>
              <a:t>个小时时间</a:t>
            </a:r>
            <a:endParaRPr lang="en-US" altLang="zh-CN" dirty="0"/>
          </a:p>
          <a:p>
            <a:r>
              <a:rPr lang="en-US" altLang="zh-CN" dirty="0"/>
              <a:t>1</a:t>
            </a:r>
            <a:r>
              <a:rPr lang="zh-CN" altLang="en-US" dirty="0"/>
              <a:t>、我们的培训对象是技术序列同事，包括技术部同事和开发部同事。</a:t>
            </a:r>
          </a:p>
          <a:p>
            <a:r>
              <a:rPr lang="en-US" altLang="zh-CN" dirty="0"/>
              <a:t>2</a:t>
            </a:r>
            <a:r>
              <a:rPr lang="zh-CN" altLang="en-US" dirty="0"/>
              <a:t>、我们的培训主要内容是</a:t>
            </a:r>
            <a:r>
              <a:rPr lang="en-US" altLang="zh-CN" dirty="0"/>
              <a:t>PKI</a:t>
            </a:r>
            <a:r>
              <a:rPr lang="zh-CN" altLang="en-US" dirty="0"/>
              <a:t>相关的技术要点，所以产品中涉及的业务流程不是我们关心的重点，涉及到业务流程中算法流程是我们关注点。</a:t>
            </a:r>
          </a:p>
          <a:p>
            <a:r>
              <a:rPr lang="en-US" altLang="zh-CN" dirty="0"/>
              <a:t>3</a:t>
            </a:r>
            <a:r>
              <a:rPr lang="zh-CN" altLang="en-US" dirty="0"/>
              <a:t>、我们的培训目标是在培训中掌握</a:t>
            </a:r>
            <a:r>
              <a:rPr lang="en-US" altLang="zh-CN" dirty="0"/>
              <a:t>PKI</a:t>
            </a:r>
            <a:r>
              <a:rPr lang="zh-CN" altLang="en-US" dirty="0"/>
              <a:t>的关键要素，比如秘钥的生命周期：生成，使用，存储，销毁等等、算法的关键参数、数据的流转等等，在后续的工作中能够从产品中识别这些要素，透过业务看算法逻辑。</a:t>
            </a:r>
            <a:endParaRPr lang="en-US" altLang="zh-CN" dirty="0"/>
          </a:p>
          <a:p>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让我们在面对众多产品时有一个抓手，面对复杂多变的需求中理出一条清晰的思路，在给客户方案时要知其然还要知其所以然，才能以不变应万变。</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下面我们就开始进入这么课程。</a:t>
            </a:r>
          </a:p>
          <a:p>
            <a:endParaRPr lang="zh-CN" altLang="en-US" dirty="0"/>
          </a:p>
        </p:txBody>
      </p:sp>
    </p:spTree>
    <p:extLst>
      <p:ext uri="{BB962C8B-B14F-4D97-AF65-F5344CB8AC3E}">
        <p14:creationId xmlns:p14="http://schemas.microsoft.com/office/powerpoint/2010/main" val="4200467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咱们公司的核心业务及最赚钱的业务也就是电子认证业务了，我刚来公司的时候，曹总给我们做新员工培训，说咱们的核心业务电子认证服务，是卖服务的，是一本万利的生意。</a:t>
            </a:r>
          </a:p>
          <a:p>
            <a:endParaRPr lang="zh-CN" altLang="en-US"/>
          </a:p>
          <a:p>
            <a:r>
              <a:rPr lang="zh-CN" altLang="en-US"/>
              <a:t>咱们公司的</a:t>
            </a:r>
            <a:r>
              <a:rPr lang="en-US" altLang="zh-CN"/>
              <a:t>PKI</a:t>
            </a:r>
            <a:r>
              <a:rPr lang="zh-CN" altLang="en-US"/>
              <a:t>产品体系也是围绕着电子认证服务提供的一系列支持辅助性的软件工具和相关的设备。服务等等。</a:t>
            </a:r>
          </a:p>
          <a:p>
            <a:endParaRPr lang="zh-CN" altLang="en-US"/>
          </a:p>
          <a:p>
            <a:r>
              <a:rPr lang="zh-CN" altLang="en-US"/>
              <a:t>大家都知道电子认证主要就是签名和验签两个功能。</a:t>
            </a:r>
          </a:p>
        </p:txBody>
      </p:sp>
    </p:spTree>
    <p:extLst>
      <p:ext uri="{BB962C8B-B14F-4D97-AF65-F5344CB8AC3E}">
        <p14:creationId xmlns:p14="http://schemas.microsoft.com/office/powerpoint/2010/main" val="3253406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首先大家思考一个问题，常见的签名格式有哪几种，注意是签名格式不是签名算法。</a:t>
            </a:r>
          </a:p>
          <a:p>
            <a:r>
              <a:rPr lang="en-US" altLang="zh-CN"/>
              <a:t>OK</a:t>
            </a:r>
            <a:r>
              <a:rPr lang="zh-CN" altLang="en-US"/>
              <a:t>，一般来说常见格式有</a:t>
            </a:r>
            <a:r>
              <a:rPr lang="en-US" altLang="zh-CN"/>
              <a:t>PKCS1</a:t>
            </a:r>
            <a:r>
              <a:rPr lang="zh-CN" altLang="en-US"/>
              <a:t>，</a:t>
            </a:r>
            <a:r>
              <a:rPr lang="en-US" altLang="zh-CN"/>
              <a:t>PKCS7</a:t>
            </a:r>
            <a:r>
              <a:rPr lang="zh-CN" altLang="en-US"/>
              <a:t>两种，</a:t>
            </a:r>
            <a:r>
              <a:rPr lang="en-US" altLang="zh-CN"/>
              <a:t>PKCS7</a:t>
            </a:r>
            <a:r>
              <a:rPr lang="zh-CN" altLang="en-US"/>
              <a:t>又包含带原文的</a:t>
            </a:r>
            <a:r>
              <a:rPr lang="en-US" altLang="zh-CN"/>
              <a:t>P7</a:t>
            </a:r>
            <a:r>
              <a:rPr lang="zh-CN" altLang="en-US"/>
              <a:t>和不带原文的</a:t>
            </a:r>
            <a:r>
              <a:rPr lang="en-US" altLang="zh-CN"/>
              <a:t>P7</a:t>
            </a:r>
            <a:r>
              <a:rPr lang="zh-CN" altLang="en-US"/>
              <a:t>，而我们常见的</a:t>
            </a:r>
            <a:r>
              <a:rPr lang="en-US" altLang="zh-CN"/>
              <a:t>P7</a:t>
            </a:r>
            <a:r>
              <a:rPr lang="zh-CN" altLang="en-US"/>
              <a:t>签名者只有一个，在</a:t>
            </a:r>
            <a:r>
              <a:rPr lang="en-US" altLang="zh-CN"/>
              <a:t>PKCS7</a:t>
            </a:r>
            <a:r>
              <a:rPr lang="zh-CN" altLang="en-US"/>
              <a:t>标准中签名者可以支持多个。</a:t>
            </a:r>
          </a:p>
          <a:p>
            <a:endParaRPr lang="zh-CN" altLang="en-US"/>
          </a:p>
          <a:p>
            <a:r>
              <a:rPr lang="en-US" altLang="zh-CN"/>
              <a:t>1</a:t>
            </a:r>
            <a:r>
              <a:rPr lang="zh-CN" altLang="en-US"/>
              <a:t>、这张图可以看到是一个</a:t>
            </a:r>
            <a:r>
              <a:rPr lang="zh-CN" altLang="en-US">
                <a:sym typeface="+mn-ea"/>
              </a:rPr>
              <a:t>指纹印记</a:t>
            </a:r>
            <a:r>
              <a:rPr lang="zh-CN" altLang="en-US"/>
              <a:t>，在现实中指纹印记有时也会被当做签名使用，但是有个缺点，我们知道它是一个签名，却不知道这是谁的签名。</a:t>
            </a:r>
          </a:p>
          <a:p>
            <a:r>
              <a:rPr lang="en-US" altLang="zh-CN"/>
              <a:t>2</a:t>
            </a:r>
            <a:r>
              <a:rPr lang="zh-CN" altLang="en-US"/>
              <a:t>、这张图我们可以清楚的看到是谁的签名，但是看不到整个原文</a:t>
            </a:r>
          </a:p>
          <a:p>
            <a:r>
              <a:rPr lang="en-US" altLang="zh-CN"/>
              <a:t>3</a:t>
            </a:r>
            <a:r>
              <a:rPr lang="zh-CN" altLang="en-US"/>
              <a:t>、这张就可以看到是对这个请战书的签名。</a:t>
            </a:r>
          </a:p>
          <a:p>
            <a:r>
              <a:rPr lang="en-US" altLang="zh-CN"/>
              <a:t>4</a:t>
            </a:r>
            <a:r>
              <a:rPr lang="zh-CN" altLang="en-US"/>
              <a:t>、这张图是一个联名信，如果众人都对统一文件表示认可，愿意为其背书，那么可以使用这种方式。比如我们常见的采购小组的签名，多方合作协议的签署等等。</a:t>
            </a:r>
          </a:p>
          <a:p>
            <a:endParaRPr lang="zh-CN" altLang="en-US"/>
          </a:p>
          <a:p>
            <a:r>
              <a:rPr lang="zh-CN" altLang="en-US"/>
              <a:t>下面我们来做一个小测试，把这四张图片和四种签名类型连线对应起来。</a:t>
            </a:r>
          </a:p>
          <a:p>
            <a:r>
              <a:rPr lang="zh-CN" altLang="en-US"/>
              <a:t>大家肯定觉得很简单啦。公布下答案。</a:t>
            </a:r>
          </a:p>
        </p:txBody>
      </p:sp>
    </p:spTree>
    <p:extLst>
      <p:ext uri="{BB962C8B-B14F-4D97-AF65-F5344CB8AC3E}">
        <p14:creationId xmlns:p14="http://schemas.microsoft.com/office/powerpoint/2010/main" val="266328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大家思考一下，要想获取一个</a:t>
            </a:r>
            <a:r>
              <a:rPr lang="en-US" altLang="zh-CN"/>
              <a:t>P1</a:t>
            </a:r>
            <a:r>
              <a:rPr lang="zh-CN" altLang="en-US"/>
              <a:t>签名，需要哪些要素，或者说需要传入什么？ </a:t>
            </a:r>
            <a:r>
              <a:rPr lang="en-US" altLang="zh-CN"/>
              <a:t>1</a:t>
            </a:r>
            <a:r>
              <a:rPr lang="zh-CN" altLang="en-US"/>
              <a:t>、消息原文，至少我们要知道签名原文是什么，才能做签名，</a:t>
            </a:r>
            <a:r>
              <a:rPr lang="en-US" altLang="zh-CN"/>
              <a:t>2</a:t>
            </a:r>
            <a:r>
              <a:rPr lang="zh-CN" altLang="en-US"/>
              <a:t>、秘钥对，或者准确的说是签名私钥。输出当然就是</a:t>
            </a:r>
            <a:r>
              <a:rPr lang="en-US" altLang="zh-CN"/>
              <a:t>P1</a:t>
            </a:r>
            <a:r>
              <a:rPr lang="zh-CN" altLang="en-US"/>
              <a:t>的签名值。</a:t>
            </a:r>
          </a:p>
          <a:p>
            <a:r>
              <a:rPr lang="zh-CN" altLang="en-US"/>
              <a:t>由消息原文和密钥对输入，输出</a:t>
            </a:r>
            <a:r>
              <a:rPr lang="en-US" altLang="zh-CN"/>
              <a:t>p1</a:t>
            </a:r>
            <a:r>
              <a:rPr lang="zh-CN" altLang="en-US"/>
              <a:t>签名，这个过程就是签名运算。首先对原文进行哈希运算，计算出哈希值。在对哈希值进行私钥运算，生成的结果就是</a:t>
            </a:r>
            <a:r>
              <a:rPr lang="en-US" altLang="zh-CN"/>
              <a:t>P1</a:t>
            </a:r>
            <a:r>
              <a:rPr lang="zh-CN" altLang="en-US"/>
              <a:t>签名值。我们这里只是一个形象化的说明，是缺少很多细节的，不过对于大家知道这些已经足够了。下面我们只管的感受一下一个签名值是什么样子。</a:t>
            </a:r>
          </a:p>
        </p:txBody>
      </p:sp>
    </p:spTree>
    <p:extLst>
      <p:ext uri="{BB962C8B-B14F-4D97-AF65-F5344CB8AC3E}">
        <p14:creationId xmlns:p14="http://schemas.microsoft.com/office/powerpoint/2010/main" val="2433194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这是一个</a:t>
            </a:r>
            <a:r>
              <a:rPr lang="en-US" altLang="zh-CN"/>
              <a:t>ASN.1</a:t>
            </a:r>
            <a:r>
              <a:rPr lang="zh-CN" altLang="en-US"/>
              <a:t>编码的一个</a:t>
            </a:r>
            <a:r>
              <a:rPr lang="en-US" altLang="zh-CN"/>
              <a:t>SM2</a:t>
            </a:r>
            <a:r>
              <a:rPr lang="zh-CN" altLang="en-US"/>
              <a:t>签名值，右上角区域是使用</a:t>
            </a:r>
            <a:r>
              <a:rPr lang="en-US" altLang="zh-CN"/>
              <a:t>ASN.1</a:t>
            </a:r>
            <a:r>
              <a:rPr lang="zh-CN" altLang="en-US"/>
              <a:t>工具打开的一个二进制文件，可以看到每个字段的类型、长度和该字段的值。下发是使用</a:t>
            </a:r>
            <a:r>
              <a:rPr lang="en-US" altLang="zh-CN"/>
              <a:t>openssl</a:t>
            </a:r>
            <a:r>
              <a:rPr lang="zh-CN" altLang="en-US"/>
              <a:t>命令行工具解析</a:t>
            </a:r>
            <a:r>
              <a:rPr lang="en-US" altLang="zh-CN"/>
              <a:t>asn.1</a:t>
            </a:r>
            <a:r>
              <a:rPr lang="zh-CN" altLang="en-US"/>
              <a:t>结构的结果。第一列 </a:t>
            </a:r>
            <a:r>
              <a:rPr lang="en-US" altLang="zh-CN"/>
              <a:t>0</a:t>
            </a:r>
            <a:r>
              <a:rPr lang="zh-CN" altLang="en-US"/>
              <a:t>、</a:t>
            </a:r>
            <a:r>
              <a:rPr lang="en-US" altLang="zh-CN"/>
              <a:t>2</a:t>
            </a:r>
            <a:r>
              <a:rPr lang="zh-CN" altLang="en-US"/>
              <a:t>、</a:t>
            </a:r>
            <a:r>
              <a:rPr lang="en-US" altLang="zh-CN"/>
              <a:t>36</a:t>
            </a:r>
            <a:r>
              <a:rPr lang="zh-CN" altLang="en-US"/>
              <a:t>是指该字段开始的偏移。第二列是指该字段的嵌套深度，从</a:t>
            </a:r>
            <a:r>
              <a:rPr lang="en-US" altLang="zh-CN"/>
              <a:t>0</a:t>
            </a:r>
            <a:r>
              <a:rPr lang="zh-CN" altLang="en-US"/>
              <a:t>开始计算，第三</a:t>
            </a:r>
            <a:r>
              <a:rPr lang="zh-CN" altLang="en-US">
                <a:sym typeface="+mn-ea"/>
              </a:rPr>
              <a:t>列</a:t>
            </a:r>
            <a:r>
              <a:rPr lang="zh-CN" altLang="en-US"/>
              <a:t>表示类型和长度字节数，第四列表示该字段长度，第</a:t>
            </a:r>
            <a:r>
              <a:rPr lang="en-US" altLang="zh-CN"/>
              <a:t>5</a:t>
            </a:r>
            <a:r>
              <a:rPr lang="zh-CN" altLang="en-US">
                <a:sym typeface="+mn-ea"/>
              </a:rPr>
              <a:t>列</a:t>
            </a:r>
            <a:r>
              <a:rPr lang="zh-CN" altLang="en-US"/>
              <a:t>表面该字段是结构体还是元数据字段，第</a:t>
            </a:r>
            <a:r>
              <a:rPr lang="en-US" altLang="zh-CN"/>
              <a:t>6</a:t>
            </a:r>
            <a:r>
              <a:rPr lang="zh-CN" altLang="en-US"/>
              <a:t>列表面类似，第</a:t>
            </a:r>
            <a:r>
              <a:rPr lang="en-US" altLang="zh-CN"/>
              <a:t>7</a:t>
            </a:r>
            <a:r>
              <a:rPr lang="zh-CN" altLang="en-US"/>
              <a:t>列，该字段的值。</a:t>
            </a:r>
          </a:p>
        </p:txBody>
      </p:sp>
    </p:spTree>
    <p:extLst>
      <p:ext uri="{BB962C8B-B14F-4D97-AF65-F5344CB8AC3E}">
        <p14:creationId xmlns:p14="http://schemas.microsoft.com/office/powerpoint/2010/main" val="1028728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p:nvPr>
        </p:nvSpPr>
        <p:spPr>
          <a:xfrm>
            <a:off x="2390775" y="1512916"/>
            <a:ext cx="7419975" cy="1770840"/>
          </a:xfrm>
        </p:spPr>
        <p:txBody>
          <a:bodyPr anchor="b">
            <a:normAutofit/>
          </a:bodyPr>
          <a:lstStyle>
            <a:lvl1pPr algn="ctr">
              <a:defRPr sz="6000" b="1" spc="300">
                <a:solidFill>
                  <a:schemeClr val="bg1"/>
                </a:solidFill>
                <a:latin typeface="微软雅黑" panose="020B0503020204020204" pitchFamily="34" charset="-122"/>
                <a:ea typeface="微软雅黑" panose="020B0503020204020204" pitchFamily="34" charset="-122"/>
              </a:defRPr>
            </a:lvl1pPr>
          </a:lstStyle>
          <a:p>
            <a:endParaRPr lang="zh-CN" altLang="en-US" dirty="0"/>
          </a:p>
        </p:txBody>
      </p:sp>
      <p:sp>
        <p:nvSpPr>
          <p:cNvPr id="8" name="副标题 2"/>
          <p:cNvSpPr>
            <a:spLocks noGrp="1"/>
          </p:cNvSpPr>
          <p:nvPr>
            <p:ph type="subTitle" idx="1"/>
          </p:nvPr>
        </p:nvSpPr>
        <p:spPr>
          <a:xfrm>
            <a:off x="3346855" y="4345941"/>
            <a:ext cx="5564794" cy="648970"/>
          </a:xfrm>
          <a:prstGeom prst="rect">
            <a:avLst/>
          </a:prstGeom>
        </p:spPr>
        <p:txBody>
          <a:bodyPr>
            <a:noAutofit/>
          </a:bodyPr>
          <a:lstStyle>
            <a:lvl1pPr marL="0" indent="0" algn="ctr">
              <a:buNone/>
              <a:defRPr sz="2600" spc="600">
                <a:solidFill>
                  <a:srgbClr val="0547A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 name="内容占位符 19"/>
          <p:cNvSpPr>
            <a:spLocks noGrp="1"/>
          </p:cNvSpPr>
          <p:nvPr>
            <p:ph sz="quarter" idx="13" hasCustomPrompt="1"/>
          </p:nvPr>
        </p:nvSpPr>
        <p:spPr>
          <a:xfrm>
            <a:off x="2892490" y="3309181"/>
            <a:ext cx="6391470" cy="648970"/>
          </a:xfrm>
          <a:prstGeom prst="rect">
            <a:avLst/>
          </a:prstGeom>
        </p:spPr>
        <p:txBody>
          <a:bodyPr>
            <a:normAutofit/>
          </a:bodyPr>
          <a:lstStyle>
            <a:lvl1pPr marL="0" indent="0" algn="dist">
              <a:buNone/>
              <a:defRPr sz="16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单击此处添加文本</a:t>
            </a:r>
          </a:p>
        </p:txBody>
      </p:sp>
      <p:sp>
        <p:nvSpPr>
          <p:cNvPr id="10" name="页脚占位符 4"/>
          <p:cNvSpPr>
            <a:spLocks noGrp="1"/>
          </p:cNvSpPr>
          <p:nvPr>
            <p:ph type="ftr" sz="quarter" idx="11"/>
          </p:nvPr>
        </p:nvSpPr>
        <p:spPr>
          <a:xfrm>
            <a:off x="4516016" y="6494911"/>
            <a:ext cx="3209731" cy="365125"/>
          </a:xfrm>
          <a:prstGeom prst="rect">
            <a:avLst/>
          </a:prstGeom>
        </p:spPr>
        <p:txBody>
          <a:bodyPr/>
          <a:lstStyle>
            <a:lvl1pPr algn="ctr">
              <a:defRPr sz="1400" spc="300">
                <a:solidFill>
                  <a:schemeClr val="bg1"/>
                </a:solidFill>
                <a:latin typeface="微软雅黑 Light" panose="020B0502040204020203" pitchFamily="34" charset="-122"/>
                <a:ea typeface="微软雅黑 Light" panose="020B0502040204020203" pitchFamily="34" charset="-122"/>
              </a:defRPr>
            </a:lvl1pPr>
          </a:lstStyle>
          <a:p>
            <a:r>
              <a:rPr lang="zh-CN" altLang="en-US" dirty="0"/>
              <a:t>搞定</a:t>
            </a:r>
            <a:r>
              <a:rPr lang="en-US" altLang="zh-CN" dirty="0"/>
              <a:t>PKI</a:t>
            </a:r>
            <a:r>
              <a:rPr lang="zh-CN" altLang="en-US" dirty="0"/>
              <a:t>产品之</a:t>
            </a:r>
            <a:r>
              <a:rPr lang="en-US" altLang="zh-CN" dirty="0"/>
              <a:t>ACT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模板3">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547A4"/>
                </a:solidFill>
              </a:defRPr>
            </a:lvl1pPr>
          </a:lstStyle>
          <a:p>
            <a:r>
              <a:rPr lang="zh-CN" altLang="en-US" dirty="0"/>
              <a:t>单击此处编辑母版标题样式</a:t>
            </a:r>
          </a:p>
        </p:txBody>
      </p:sp>
      <p:sp>
        <p:nvSpPr>
          <p:cNvPr id="4" name="文本占位符 3"/>
          <p:cNvSpPr>
            <a:spLocks noGrp="1"/>
          </p:cNvSpPr>
          <p:nvPr>
            <p:ph type="body" sz="quarter" idx="10" hasCustomPrompt="1"/>
          </p:nvPr>
        </p:nvSpPr>
        <p:spPr>
          <a:xfrm>
            <a:off x="754063" y="1116013"/>
            <a:ext cx="10493375" cy="7588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3"/>
          <p:cNvSpPr>
            <a:spLocks noGrp="1"/>
          </p:cNvSpPr>
          <p:nvPr>
            <p:ph type="body" sz="quarter" idx="11" hasCustomPrompt="1"/>
          </p:nvPr>
        </p:nvSpPr>
        <p:spPr>
          <a:xfrm>
            <a:off x="7552944" y="2176273"/>
            <a:ext cx="3694493" cy="395935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图片占位符 6"/>
          <p:cNvSpPr>
            <a:spLocks noGrp="1"/>
          </p:cNvSpPr>
          <p:nvPr>
            <p:ph type="pic" sz="quarter" idx="12"/>
          </p:nvPr>
        </p:nvSpPr>
        <p:spPr>
          <a:xfrm>
            <a:off x="867266" y="2176274"/>
            <a:ext cx="6410228" cy="3959352"/>
          </a:xfrm>
        </p:spPr>
        <p:txBody>
          <a:bodyPr/>
          <a:lstStyle/>
          <a:p>
            <a:endParaRPr lang="zh-CN" altLang="en-US"/>
          </a:p>
        </p:txBody>
      </p:sp>
      <p:sp>
        <p:nvSpPr>
          <p:cNvPr id="3" name="日期占位符 2"/>
          <p:cNvSpPr>
            <a:spLocks noGrp="1"/>
          </p:cNvSpPr>
          <p:nvPr>
            <p:ph type="dt" sz="half" idx="13"/>
          </p:nvPr>
        </p:nvSpPr>
        <p:spPr/>
        <p:txBody>
          <a:bodyPr/>
          <a:lstStyle/>
          <a:p>
            <a:fld id="{9A6591B1-E95C-4B60-95D5-D1C0187AE373}" type="datetimeFigureOut">
              <a:rPr lang="en-US" smtClean="0"/>
              <a:t>12/1/2021</a:t>
            </a:fld>
            <a:endParaRPr lang="en-US" dirty="0"/>
          </a:p>
        </p:txBody>
      </p:sp>
      <p:sp>
        <p:nvSpPr>
          <p:cNvPr id="6" name="页脚占位符 5"/>
          <p:cNvSpPr>
            <a:spLocks noGrp="1"/>
          </p:cNvSpPr>
          <p:nvPr>
            <p:ph type="ftr" sz="quarter" idx="14"/>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8" name="灯片编号占位符 7"/>
          <p:cNvSpPr>
            <a:spLocks noGrp="1"/>
          </p:cNvSpPr>
          <p:nvPr>
            <p:ph type="sldNum" sz="quarter" idx="15"/>
          </p:nvPr>
        </p:nvSpPr>
        <p:spPr/>
        <p:txBody>
          <a:bodyPr/>
          <a:lstStyle/>
          <a:p>
            <a:fld id="{598CD05A-98A2-49CA-AF2E-8071CA610BC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模板4">
    <p:spTree>
      <p:nvGrpSpPr>
        <p:cNvPr id="1" name=""/>
        <p:cNvGrpSpPr/>
        <p:nvPr/>
      </p:nvGrpSpPr>
      <p:grpSpPr>
        <a:xfrm>
          <a:off x="0" y="0"/>
          <a:ext cx="0" cy="0"/>
          <a:chOff x="0" y="0"/>
          <a:chExt cx="0" cy="0"/>
        </a:xfrm>
      </p:grpSpPr>
      <p:sp>
        <p:nvSpPr>
          <p:cNvPr id="19" name="图片占位符 18"/>
          <p:cNvSpPr>
            <a:spLocks noGrp="1"/>
          </p:cNvSpPr>
          <p:nvPr>
            <p:ph type="pic" sz="quarter" idx="12"/>
          </p:nvPr>
        </p:nvSpPr>
        <p:spPr>
          <a:xfrm>
            <a:off x="6440441" y="2319251"/>
            <a:ext cx="4028916" cy="2629883"/>
          </a:xfrm>
          <a:prstGeom prst="rect">
            <a:avLst/>
          </a:prstGeom>
        </p:spPr>
        <p:txBody>
          <a:bodyPr/>
          <a:lstStyle>
            <a:lvl1pPr>
              <a:buClr>
                <a:srgbClr val="1551A7"/>
              </a:buClr>
              <a:defRPr/>
            </a:lvl1pPr>
          </a:lstStyle>
          <a:p>
            <a:endParaRPr lang="zh-CN" altLang="en-US" dirty="0"/>
          </a:p>
        </p:txBody>
      </p:sp>
      <p:sp>
        <p:nvSpPr>
          <p:cNvPr id="2" name="标题 1"/>
          <p:cNvSpPr>
            <a:spLocks noGrp="1"/>
          </p:cNvSpPr>
          <p:nvPr>
            <p:ph type="title"/>
          </p:nvPr>
        </p:nvSpPr>
        <p:spPr>
          <a:xfrm>
            <a:off x="754221" y="449103"/>
            <a:ext cx="10050628" cy="474630"/>
          </a:xfrm>
        </p:spPr>
        <p:txBody>
          <a:bodyPr/>
          <a:lstStyle>
            <a:lvl1pPr>
              <a:defRPr>
                <a:solidFill>
                  <a:srgbClr val="1551A7"/>
                </a:solidFill>
              </a:defRPr>
            </a:lvl1pPr>
          </a:lstStyle>
          <a:p>
            <a:r>
              <a:rPr lang="zh-CN" altLang="en-US" dirty="0"/>
              <a:t>单击此处编辑母版标题样式</a:t>
            </a:r>
          </a:p>
        </p:txBody>
      </p:sp>
      <p:sp>
        <p:nvSpPr>
          <p:cNvPr id="9" name="内容占位符 12"/>
          <p:cNvSpPr>
            <a:spLocks noGrp="1"/>
          </p:cNvSpPr>
          <p:nvPr>
            <p:ph sz="quarter" idx="13" hasCustomPrompt="1"/>
          </p:nvPr>
        </p:nvSpPr>
        <p:spPr>
          <a:xfrm>
            <a:off x="845976" y="1917206"/>
            <a:ext cx="3913253" cy="3626365"/>
          </a:xfrm>
          <a:prstGeom prst="rect">
            <a:avLst/>
          </a:prstGeom>
        </p:spPr>
        <p:txBody>
          <a:bodyPr/>
          <a:lstStyle>
            <a:lvl1pPr>
              <a:buClr>
                <a:srgbClr val="1551A7"/>
              </a:buCl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6" name="组合 5"/>
          <p:cNvGrpSpPr/>
          <p:nvPr userDrawn="1"/>
        </p:nvGrpSpPr>
        <p:grpSpPr>
          <a:xfrm>
            <a:off x="5899134" y="1917206"/>
            <a:ext cx="475920" cy="474631"/>
            <a:chOff x="5613895" y="1287527"/>
            <a:chExt cx="475920" cy="474631"/>
          </a:xfrm>
          <a:solidFill>
            <a:srgbClr val="1551A7"/>
          </a:solidFill>
        </p:grpSpPr>
        <p:sp>
          <p:nvSpPr>
            <p:cNvPr id="7" name="矩形 6"/>
            <p:cNvSpPr/>
            <p:nvPr userDrawn="1"/>
          </p:nvSpPr>
          <p:spPr>
            <a:xfrm>
              <a:off x="5616532" y="1287527"/>
              <a:ext cx="473283" cy="1099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rot="5400000">
              <a:off x="5432206" y="1470565"/>
              <a:ext cx="473282" cy="1099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rot="10800000">
            <a:off x="10502609" y="4945425"/>
            <a:ext cx="475920" cy="474631"/>
            <a:chOff x="5529916" y="1175560"/>
            <a:chExt cx="566084" cy="564551"/>
          </a:xfrm>
          <a:solidFill>
            <a:srgbClr val="1551A7"/>
          </a:solidFill>
        </p:grpSpPr>
        <p:sp>
          <p:nvSpPr>
            <p:cNvPr id="11" name="矩形 10"/>
            <p:cNvSpPr/>
            <p:nvPr userDrawn="1"/>
          </p:nvSpPr>
          <p:spPr>
            <a:xfrm>
              <a:off x="5533053" y="1175560"/>
              <a:ext cx="562947" cy="1307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a:off x="5313805" y="1393275"/>
              <a:ext cx="562947" cy="1307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4"/>
          </p:nvPr>
        </p:nvSpPr>
        <p:spPr/>
        <p:txBody>
          <a:bodyPr/>
          <a:lstStyle/>
          <a:p>
            <a:fld id="{9A6591B1-E95C-4B60-95D5-D1C0187AE373}" type="datetimeFigureOut">
              <a:rPr lang="en-US" smtClean="0"/>
              <a:t>12/1/2021</a:t>
            </a:fld>
            <a:endParaRPr lang="en-US" dirty="0"/>
          </a:p>
        </p:txBody>
      </p:sp>
      <p:sp>
        <p:nvSpPr>
          <p:cNvPr id="4" name="页脚占位符 3"/>
          <p:cNvSpPr>
            <a:spLocks noGrp="1"/>
          </p:cNvSpPr>
          <p:nvPr>
            <p:ph type="ftr" sz="quarter" idx="15"/>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5" name="灯片编号占位符 4"/>
          <p:cNvSpPr>
            <a:spLocks noGrp="1"/>
          </p:cNvSpPr>
          <p:nvPr>
            <p:ph type="sldNum" sz="quarter" idx="16"/>
          </p:nvPr>
        </p:nvSpPr>
        <p:spPr/>
        <p:txBody>
          <a:bodyPr/>
          <a:lstStyle/>
          <a:p>
            <a:fld id="{598CD05A-98A2-49CA-AF2E-8071CA610BC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模板5">
    <p:spTree>
      <p:nvGrpSpPr>
        <p:cNvPr id="1" name=""/>
        <p:cNvGrpSpPr/>
        <p:nvPr/>
      </p:nvGrpSpPr>
      <p:grpSpPr>
        <a:xfrm>
          <a:off x="0" y="0"/>
          <a:ext cx="0" cy="0"/>
          <a:chOff x="0" y="0"/>
          <a:chExt cx="0" cy="0"/>
        </a:xfrm>
      </p:grpSpPr>
      <p:sp>
        <p:nvSpPr>
          <p:cNvPr id="3" name="矩形 2"/>
          <p:cNvSpPr/>
          <p:nvPr userDrawn="1"/>
        </p:nvSpPr>
        <p:spPr>
          <a:xfrm>
            <a:off x="0" y="0"/>
            <a:ext cx="4272288" cy="6857999"/>
          </a:xfrm>
          <a:prstGeom prst="rect">
            <a:avLst/>
          </a:prstGeom>
          <a:solidFill>
            <a:srgbClr val="155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图片占位符 18"/>
          <p:cNvSpPr>
            <a:spLocks noGrp="1"/>
          </p:cNvSpPr>
          <p:nvPr>
            <p:ph type="pic" sz="quarter" idx="12"/>
          </p:nvPr>
        </p:nvSpPr>
        <p:spPr>
          <a:xfrm>
            <a:off x="2488674" y="1595437"/>
            <a:ext cx="3478491" cy="3787268"/>
          </a:xfrm>
          <a:prstGeom prst="rect">
            <a:avLst/>
          </a:prstGeom>
        </p:spPr>
        <p:txBody>
          <a:bodyPr/>
          <a:lstStyle>
            <a:lvl1pPr>
              <a:defRPr>
                <a:solidFill>
                  <a:schemeClr val="bg1"/>
                </a:solidFill>
              </a:defRPr>
            </a:lvl1pPr>
          </a:lstStyle>
          <a:p>
            <a:endParaRPr lang="zh-CN" altLang="en-US" dirty="0"/>
          </a:p>
        </p:txBody>
      </p:sp>
      <p:sp>
        <p:nvSpPr>
          <p:cNvPr id="8" name="矩形: 圆角 7"/>
          <p:cNvSpPr/>
          <p:nvPr userDrawn="1"/>
        </p:nvSpPr>
        <p:spPr>
          <a:xfrm>
            <a:off x="640556" y="509588"/>
            <a:ext cx="83344" cy="3190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lvl1pPr>
              <a:defRPr>
                <a:solidFill>
                  <a:schemeClr val="bg1"/>
                </a:solidFill>
              </a:defRPr>
            </a:lvl1pPr>
          </a:lstStyle>
          <a:p>
            <a:r>
              <a:rPr lang="zh-CN" altLang="en-US" dirty="0"/>
              <a:t>单击此处编辑母版标题样式</a:t>
            </a:r>
          </a:p>
        </p:txBody>
      </p:sp>
      <p:sp>
        <p:nvSpPr>
          <p:cNvPr id="13" name="内容占位符 12"/>
          <p:cNvSpPr>
            <a:spLocks noGrp="1"/>
          </p:cNvSpPr>
          <p:nvPr>
            <p:ph sz="quarter" idx="11" hasCustomPrompt="1"/>
          </p:nvPr>
        </p:nvSpPr>
        <p:spPr>
          <a:xfrm>
            <a:off x="6896100" y="1595438"/>
            <a:ext cx="4449924" cy="366712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文本占位符 10"/>
          <p:cNvSpPr>
            <a:spLocks noGrp="1"/>
          </p:cNvSpPr>
          <p:nvPr>
            <p:ph type="body" sz="quarter" idx="10"/>
          </p:nvPr>
        </p:nvSpPr>
        <p:spPr>
          <a:xfrm>
            <a:off x="1051117" y="5107856"/>
            <a:ext cx="3070225" cy="461963"/>
          </a:xfrm>
          <a:prstGeom prst="rect">
            <a:avLst/>
          </a:prstGeom>
        </p:spPr>
        <p:txBody>
          <a:bodyPr>
            <a:noAutofit/>
          </a:bodyPr>
          <a:lstStyle>
            <a:lvl1pPr marL="0" indent="0" algn="dist">
              <a:buNone/>
              <a:defRPr sz="1600">
                <a:solidFill>
                  <a:srgbClr val="E8F1FE"/>
                </a:solidFill>
              </a:defRPr>
            </a:lvl1pPr>
            <a:lvl2pPr>
              <a:defRPr sz="1600">
                <a:solidFill>
                  <a:srgbClr val="FDD3D7"/>
                </a:solidFill>
              </a:defRPr>
            </a:lvl2pPr>
            <a:lvl3pPr>
              <a:defRPr sz="1100">
                <a:solidFill>
                  <a:srgbClr val="FDD3D7"/>
                </a:solidFill>
              </a:defRPr>
            </a:lvl3pPr>
            <a:lvl4pPr>
              <a:defRPr sz="1000">
                <a:solidFill>
                  <a:srgbClr val="FDD3D7"/>
                </a:solidFill>
              </a:defRPr>
            </a:lvl4pPr>
            <a:lvl5pPr>
              <a:defRPr sz="900">
                <a:solidFill>
                  <a:srgbClr val="FDD3D7"/>
                </a:solidFill>
              </a:defRPr>
            </a:lvl5pPr>
          </a:lstStyle>
          <a:p>
            <a:pPr lvl="0"/>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模板6">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4" name="内容占位符 2"/>
          <p:cNvSpPr>
            <a:spLocks noGrp="1"/>
          </p:cNvSpPr>
          <p:nvPr>
            <p:ph idx="1" hasCustomPrompt="1"/>
          </p:nvPr>
        </p:nvSpPr>
        <p:spPr>
          <a:xfrm>
            <a:off x="754222" y="1121892"/>
            <a:ext cx="10641568" cy="2093582"/>
          </a:xfrm>
        </p:spPr>
        <p:txBody>
          <a:bodyPr>
            <a:normAutofit/>
          </a:bodyPr>
          <a:lstStyle/>
          <a:p>
            <a:r>
              <a:rPr lang="zh-CN" altLang="en-US" dirty="0"/>
              <a:t>单击添加内容</a:t>
            </a:r>
          </a:p>
        </p:txBody>
      </p:sp>
      <p:sp>
        <p:nvSpPr>
          <p:cNvPr id="6" name="矩形 5"/>
          <p:cNvSpPr/>
          <p:nvPr userDrawn="1"/>
        </p:nvSpPr>
        <p:spPr>
          <a:xfrm>
            <a:off x="894303" y="3931979"/>
            <a:ext cx="10349802" cy="2476918"/>
          </a:xfrm>
          <a:prstGeom prst="rect">
            <a:avLst/>
          </a:prstGeom>
          <a:solidFill>
            <a:schemeClr val="bg1"/>
          </a:solidFill>
          <a:ln>
            <a:noFill/>
          </a:ln>
          <a:effectLst>
            <a:outerShdw blurRad="177800" dist="50800" dir="5400000" sx="101000" sy="101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94302" y="5938576"/>
            <a:ext cx="10349802" cy="470321"/>
          </a:xfrm>
          <a:prstGeom prst="rect">
            <a:avLst/>
          </a:prstGeom>
          <a:solidFill>
            <a:srgbClr val="155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1968502" y="3466947"/>
            <a:ext cx="1748414" cy="2022526"/>
            <a:chOff x="2310142" y="3466947"/>
            <a:chExt cx="1748414" cy="2022526"/>
          </a:xfrm>
        </p:grpSpPr>
        <p:sp>
          <p:nvSpPr>
            <p:cNvPr id="9" name="文本框 8"/>
            <p:cNvSpPr txBox="1"/>
            <p:nvPr/>
          </p:nvSpPr>
          <p:spPr>
            <a:xfrm>
              <a:off x="2310142" y="4622241"/>
              <a:ext cx="1748414" cy="867232"/>
            </a:xfrm>
            <a:prstGeom prst="rect">
              <a:avLst/>
            </a:prstGeom>
          </p:spPr>
          <p:txBody>
            <a:bodyPr vert="horz" wrap="square" lIns="91440" tIns="45720" rIns="91440" bIns="45720" rtlCol="0" anchor="ctr">
              <a:noAutofit/>
            </a:bodyPr>
            <a:lstStyle/>
            <a:p>
              <a:pPr algn="ctr"/>
              <a:endParaRPr lang="zh-CN" altLang="en-US" sz="12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0" name="椭圆 9"/>
            <p:cNvSpPr/>
            <p:nvPr/>
          </p:nvSpPr>
          <p:spPr>
            <a:xfrm>
              <a:off x="2738218" y="3466947"/>
              <a:ext cx="912357" cy="912357"/>
            </a:xfrm>
            <a:prstGeom prst="ellipse">
              <a:avLst/>
            </a:prstGeom>
            <a:solidFill>
              <a:srgbClr val="1551A7"/>
            </a:solidFill>
            <a:ln>
              <a:noFill/>
            </a:ln>
            <a:effectLst>
              <a:outerShdw blurRad="50800" dist="50800" dir="5400000" algn="ctr"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椭圆 13"/>
          <p:cNvSpPr/>
          <p:nvPr/>
        </p:nvSpPr>
        <p:spPr>
          <a:xfrm>
            <a:off x="5472353" y="3478773"/>
            <a:ext cx="912357" cy="912357"/>
          </a:xfrm>
          <a:prstGeom prst="ellipse">
            <a:avLst/>
          </a:prstGeom>
          <a:solidFill>
            <a:srgbClr val="1551A7"/>
          </a:solidFill>
          <a:ln>
            <a:noFill/>
          </a:ln>
          <a:effectLst>
            <a:outerShdw blurRad="50800" dist="50800" dir="5400000" algn="ctr"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8788449" y="3468777"/>
            <a:ext cx="912357" cy="912357"/>
          </a:xfrm>
          <a:prstGeom prst="ellipse">
            <a:avLst/>
          </a:prstGeom>
          <a:solidFill>
            <a:srgbClr val="1551A7"/>
          </a:solidFill>
          <a:ln>
            <a:noFill/>
          </a:ln>
          <a:effectLst>
            <a:outerShdw blurRad="50800" dist="50800" dir="5400000" algn="ctr"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userDrawn="1"/>
        </p:nvCxnSpPr>
        <p:spPr>
          <a:xfrm>
            <a:off x="4391132" y="4203284"/>
            <a:ext cx="0" cy="13951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467599" y="4203284"/>
            <a:ext cx="0" cy="13951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文本占位符 26"/>
          <p:cNvSpPr>
            <a:spLocks noGrp="1"/>
          </p:cNvSpPr>
          <p:nvPr>
            <p:ph type="body" sz="quarter" idx="13" hasCustomPrompt="1"/>
          </p:nvPr>
        </p:nvSpPr>
        <p:spPr>
          <a:xfrm>
            <a:off x="1970381" y="4571449"/>
            <a:ext cx="1748410" cy="1150521"/>
          </a:xfrm>
        </p:spPr>
        <p:txBody>
          <a:bodyPr/>
          <a:lstStyle/>
          <a:p>
            <a:pPr lvl="0"/>
            <a:r>
              <a:rPr lang="zh-CN" altLang="en-US" dirty="0"/>
              <a:t>单击添加内容</a:t>
            </a:r>
          </a:p>
        </p:txBody>
      </p:sp>
      <p:sp>
        <p:nvSpPr>
          <p:cNvPr id="28" name="文本占位符 26"/>
          <p:cNvSpPr>
            <a:spLocks noGrp="1"/>
          </p:cNvSpPr>
          <p:nvPr>
            <p:ph type="body" sz="quarter" idx="14" hasCustomPrompt="1"/>
          </p:nvPr>
        </p:nvSpPr>
        <p:spPr>
          <a:xfrm>
            <a:off x="5073555" y="4556555"/>
            <a:ext cx="1748410" cy="1150521"/>
          </a:xfrm>
        </p:spPr>
        <p:txBody>
          <a:bodyPr/>
          <a:lstStyle/>
          <a:p>
            <a:pPr lvl="0"/>
            <a:r>
              <a:rPr lang="zh-CN" altLang="en-US" dirty="0"/>
              <a:t>单击添加内容</a:t>
            </a:r>
          </a:p>
        </p:txBody>
      </p:sp>
      <p:sp>
        <p:nvSpPr>
          <p:cNvPr id="29" name="文本占位符 26"/>
          <p:cNvSpPr>
            <a:spLocks noGrp="1"/>
          </p:cNvSpPr>
          <p:nvPr>
            <p:ph type="body" sz="quarter" idx="15" hasCustomPrompt="1"/>
          </p:nvPr>
        </p:nvSpPr>
        <p:spPr>
          <a:xfrm>
            <a:off x="8428611" y="4556555"/>
            <a:ext cx="1748410" cy="1150521"/>
          </a:xfrm>
        </p:spPr>
        <p:txBody>
          <a:bodyPr/>
          <a:lstStyle/>
          <a:p>
            <a:pPr lvl="0"/>
            <a:r>
              <a:rPr lang="zh-CN" altLang="en-US" dirty="0"/>
              <a:t>单击添加内容</a:t>
            </a:r>
          </a:p>
        </p:txBody>
      </p:sp>
      <p:sp>
        <p:nvSpPr>
          <p:cNvPr id="33" name="图片占位符 32"/>
          <p:cNvSpPr>
            <a:spLocks noGrp="1"/>
          </p:cNvSpPr>
          <p:nvPr>
            <p:ph type="pic" sz="quarter" idx="17"/>
          </p:nvPr>
        </p:nvSpPr>
        <p:spPr>
          <a:xfrm>
            <a:off x="2598756" y="3682600"/>
            <a:ext cx="508000" cy="490538"/>
          </a:xfrm>
        </p:spPr>
        <p:txBody>
          <a:bodyPr/>
          <a:lstStyle/>
          <a:p>
            <a:endParaRPr lang="zh-CN" altLang="en-US"/>
          </a:p>
        </p:txBody>
      </p:sp>
      <p:sp>
        <p:nvSpPr>
          <p:cNvPr id="34" name="图片占位符 32"/>
          <p:cNvSpPr>
            <a:spLocks noGrp="1"/>
          </p:cNvSpPr>
          <p:nvPr>
            <p:ph type="pic" sz="quarter" idx="18"/>
          </p:nvPr>
        </p:nvSpPr>
        <p:spPr>
          <a:xfrm>
            <a:off x="5674531" y="3684525"/>
            <a:ext cx="508000" cy="490538"/>
          </a:xfrm>
        </p:spPr>
        <p:txBody>
          <a:bodyPr/>
          <a:lstStyle/>
          <a:p>
            <a:endParaRPr lang="zh-CN" altLang="en-US"/>
          </a:p>
        </p:txBody>
      </p:sp>
      <p:sp>
        <p:nvSpPr>
          <p:cNvPr id="35" name="图片占位符 32"/>
          <p:cNvSpPr>
            <a:spLocks noGrp="1"/>
          </p:cNvSpPr>
          <p:nvPr>
            <p:ph type="pic" sz="quarter" idx="19"/>
          </p:nvPr>
        </p:nvSpPr>
        <p:spPr>
          <a:xfrm>
            <a:off x="8990627" y="3677856"/>
            <a:ext cx="508000" cy="490538"/>
          </a:xfrm>
        </p:spPr>
        <p:txBody>
          <a:bodyPr/>
          <a:lstStyle/>
          <a:p>
            <a:endParaRPr lang="zh-CN" altLang="en-US"/>
          </a:p>
        </p:txBody>
      </p:sp>
      <p:sp>
        <p:nvSpPr>
          <p:cNvPr id="3" name="日期占位符 2"/>
          <p:cNvSpPr>
            <a:spLocks noGrp="1"/>
          </p:cNvSpPr>
          <p:nvPr>
            <p:ph type="dt" sz="half" idx="20"/>
          </p:nvPr>
        </p:nvSpPr>
        <p:spPr/>
        <p:txBody>
          <a:bodyPr/>
          <a:lstStyle/>
          <a:p>
            <a:fld id="{9A6591B1-E95C-4B60-95D5-D1C0187AE373}" type="datetimeFigureOut">
              <a:rPr lang="en-US" smtClean="0"/>
              <a:t>12/1/2021</a:t>
            </a:fld>
            <a:endParaRPr lang="en-US" dirty="0"/>
          </a:p>
        </p:txBody>
      </p:sp>
      <p:sp>
        <p:nvSpPr>
          <p:cNvPr id="5" name="页脚占位符 4"/>
          <p:cNvSpPr>
            <a:spLocks noGrp="1"/>
          </p:cNvSpPr>
          <p:nvPr>
            <p:ph type="ftr" sz="quarter" idx="21"/>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11" name="灯片编号占位符 10"/>
          <p:cNvSpPr>
            <a:spLocks noGrp="1"/>
          </p:cNvSpPr>
          <p:nvPr>
            <p:ph type="sldNum" sz="quarter" idx="22"/>
          </p:nvPr>
        </p:nvSpPr>
        <p:spPr/>
        <p:txBody>
          <a:bodyPr/>
          <a:lstStyle/>
          <a:p>
            <a:fld id="{598CD05A-98A2-49CA-AF2E-8071CA610BC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模板7">
    <p:spTree>
      <p:nvGrpSpPr>
        <p:cNvPr id="1" name=""/>
        <p:cNvGrpSpPr/>
        <p:nvPr/>
      </p:nvGrpSpPr>
      <p:grpSpPr>
        <a:xfrm>
          <a:off x="0" y="0"/>
          <a:ext cx="0" cy="0"/>
          <a:chOff x="0" y="0"/>
          <a:chExt cx="0" cy="0"/>
        </a:xfrm>
      </p:grpSpPr>
      <p:sp>
        <p:nvSpPr>
          <p:cNvPr id="19" name="图片占位符 18"/>
          <p:cNvSpPr>
            <a:spLocks noGrp="1"/>
          </p:cNvSpPr>
          <p:nvPr>
            <p:ph type="pic" sz="quarter" idx="12"/>
          </p:nvPr>
        </p:nvSpPr>
        <p:spPr>
          <a:xfrm>
            <a:off x="6976872" y="1397016"/>
            <a:ext cx="4315290" cy="4533642"/>
          </a:xfrm>
          <a:prstGeom prst="rect">
            <a:avLst/>
          </a:prstGeom>
        </p:spPr>
        <p:txBody>
          <a:bodyPr/>
          <a:lstStyle>
            <a:lvl1pPr>
              <a:buClr>
                <a:srgbClr val="0547A4"/>
              </a:buClr>
              <a:defRPr/>
            </a:lvl1pPr>
          </a:lstStyle>
          <a:p>
            <a:endParaRPr lang="zh-CN" altLang="en-US" dirty="0"/>
          </a:p>
        </p:txBody>
      </p:sp>
      <p:sp>
        <p:nvSpPr>
          <p:cNvPr id="3" name="矩形 2"/>
          <p:cNvSpPr/>
          <p:nvPr userDrawn="1"/>
        </p:nvSpPr>
        <p:spPr>
          <a:xfrm>
            <a:off x="881175" y="1397016"/>
            <a:ext cx="705028" cy="683711"/>
          </a:xfrm>
          <a:prstGeom prst="rect">
            <a:avLst/>
          </a:prstGeom>
          <a:solidFill>
            <a:srgbClr val="155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4221" y="449103"/>
            <a:ext cx="10050628" cy="474630"/>
          </a:xfrm>
        </p:spPr>
        <p:txBody>
          <a:bodyPr/>
          <a:lstStyle>
            <a:lvl1pPr>
              <a:defRPr>
                <a:solidFill>
                  <a:srgbClr val="0547A4"/>
                </a:solidFill>
              </a:defRPr>
            </a:lvl1pPr>
          </a:lstStyle>
          <a:p>
            <a:r>
              <a:rPr lang="zh-CN" altLang="en-US" dirty="0"/>
              <a:t>单击此处编辑母版标题样式</a:t>
            </a:r>
          </a:p>
        </p:txBody>
      </p:sp>
      <p:sp>
        <p:nvSpPr>
          <p:cNvPr id="4" name="矩形 3"/>
          <p:cNvSpPr/>
          <p:nvPr userDrawn="1"/>
        </p:nvSpPr>
        <p:spPr>
          <a:xfrm>
            <a:off x="1001875" y="1526052"/>
            <a:ext cx="5663681" cy="4105469"/>
          </a:xfrm>
          <a:prstGeom prst="rect">
            <a:avLst/>
          </a:prstGeom>
          <a:solidFill>
            <a:schemeClr val="bg1"/>
          </a:solidFill>
          <a:ln>
            <a:noFill/>
          </a:ln>
          <a:effectLst>
            <a:outerShdw blurRad="127000" dist="50800" dir="54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5"/>
          <p:cNvSpPr>
            <a:spLocks noGrp="1"/>
          </p:cNvSpPr>
          <p:nvPr>
            <p:ph sz="quarter" idx="13" hasCustomPrompt="1"/>
          </p:nvPr>
        </p:nvSpPr>
        <p:spPr>
          <a:xfrm>
            <a:off x="1102276" y="1648948"/>
            <a:ext cx="5336623" cy="3683000"/>
          </a:xfrm>
        </p:spPr>
        <p:txBody>
          <a:bodyPr/>
          <a:lstStyle>
            <a:lvl1pPr>
              <a:buClr>
                <a:srgbClr val="0547A4"/>
              </a:buCl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4"/>
          </p:nvPr>
        </p:nvSpPr>
        <p:spPr/>
        <p:txBody>
          <a:bodyPr/>
          <a:lstStyle/>
          <a:p>
            <a:fld id="{9A6591B1-E95C-4B60-95D5-D1C0187AE373}" type="datetimeFigureOut">
              <a:rPr lang="en-US" smtClean="0"/>
              <a:t>12/1/2021</a:t>
            </a:fld>
            <a:endParaRPr lang="en-US" dirty="0"/>
          </a:p>
        </p:txBody>
      </p:sp>
      <p:sp>
        <p:nvSpPr>
          <p:cNvPr id="7" name="页脚占位符 6"/>
          <p:cNvSpPr>
            <a:spLocks noGrp="1"/>
          </p:cNvSpPr>
          <p:nvPr>
            <p:ph type="ftr" sz="quarter" idx="15"/>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8" name="灯片编号占位符 7"/>
          <p:cNvSpPr>
            <a:spLocks noGrp="1"/>
          </p:cNvSpPr>
          <p:nvPr>
            <p:ph type="sldNum" sz="quarter" idx="16"/>
          </p:nvPr>
        </p:nvSpPr>
        <p:spPr/>
        <p:txBody>
          <a:bodyPr/>
          <a:lstStyle/>
          <a:p>
            <a:fld id="{598CD05A-98A2-49CA-AF2E-8071CA610BC8}"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4902215" y="2780908"/>
            <a:ext cx="2601519" cy="1735252"/>
          </a:xfrm>
        </p:spPr>
        <p:txBody>
          <a:bodyPr>
            <a:normAutofit/>
          </a:bodyPr>
          <a:lstStyle>
            <a:lvl1pPr marL="0" indent="0">
              <a:buNone/>
              <a:defRPr sz="6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谢谢！</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DFCA2-1F6C-4584-8FA5-0E09D370B15B}" type="datetimeFigureOut">
              <a:rPr lang="zh-CN" altLang="en-US" smtClean="0"/>
              <a:t>2021/12/1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AEF8E13-4F04-4E18-B30B-E839F5FB1F1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9A6591B1-E95C-4B60-95D5-D1C0187AE373}" type="datetimeFigureOut">
              <a:rPr lang="en-US" smtClean="0"/>
              <a:t>12/1/2021</a:t>
            </a:fld>
            <a:endParaRPr lang="en-US" dirty="0"/>
          </a:p>
        </p:txBody>
      </p:sp>
      <p:sp>
        <p:nvSpPr>
          <p:cNvPr id="4" name="页脚占位符 3"/>
          <p:cNvSpPr>
            <a:spLocks noGrp="1"/>
          </p:cNvSpPr>
          <p:nvPr>
            <p:ph type="ftr" sz="quarter" idx="11"/>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5" name="灯片编号占位符 4"/>
          <p:cNvSpPr>
            <a:spLocks noGrp="1"/>
          </p:cNvSpPr>
          <p:nvPr>
            <p:ph type="sldNum" sz="quarter" idx="12"/>
          </p:nvPr>
        </p:nvSpPr>
        <p:spPr/>
        <p:txBody>
          <a:bodyPr/>
          <a:lstStyle/>
          <a:p>
            <a:fld id="{598CD05A-98A2-49CA-AF2E-8071CA610BC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5" name="矩形: 圆角 24"/>
          <p:cNvSpPr/>
          <p:nvPr userDrawn="1"/>
        </p:nvSpPr>
        <p:spPr>
          <a:xfrm>
            <a:off x="1458294" y="2533813"/>
            <a:ext cx="3609198" cy="1819470"/>
          </a:xfrm>
          <a:prstGeom prst="roundRect">
            <a:avLst/>
          </a:prstGeom>
          <a:solidFill>
            <a:srgbClr val="054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1905774" y="2733869"/>
            <a:ext cx="2673226" cy="1483570"/>
          </a:xfrm>
        </p:spPr>
        <p:txBody>
          <a:bodyPr/>
          <a:lstStyle>
            <a:lvl1pPr algn="dist">
              <a:defRPr sz="9600" b="1">
                <a:solidFill>
                  <a:schemeClr val="bg1"/>
                </a:solidFill>
                <a:latin typeface="微软雅黑" panose="020B0503020204020204" pitchFamily="34" charset="-122"/>
                <a:ea typeface="微软雅黑" panose="020B0503020204020204" pitchFamily="34" charset="-122"/>
              </a:defRPr>
            </a:lvl1pPr>
          </a:lstStyle>
          <a:p>
            <a:r>
              <a:rPr lang="zh-CN" altLang="en-US" dirty="0"/>
              <a:t>目录</a:t>
            </a:r>
          </a:p>
        </p:txBody>
      </p:sp>
      <p:sp>
        <p:nvSpPr>
          <p:cNvPr id="6" name="弧形 5"/>
          <p:cNvSpPr/>
          <p:nvPr userDrawn="1"/>
        </p:nvSpPr>
        <p:spPr>
          <a:xfrm>
            <a:off x="-891659" y="-422016"/>
            <a:ext cx="7702034" cy="7702034"/>
          </a:xfrm>
          <a:prstGeom prst="arc">
            <a:avLst/>
          </a:prstGeom>
          <a:no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flipV="1">
            <a:off x="-891659" y="-422017"/>
            <a:ext cx="7702034" cy="7702034"/>
          </a:xfrm>
          <a:prstGeom prst="arc">
            <a:avLst/>
          </a:prstGeom>
          <a:no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占位符 18"/>
          <p:cNvSpPr>
            <a:spLocks noGrp="1"/>
          </p:cNvSpPr>
          <p:nvPr>
            <p:ph type="body" sz="quarter" idx="10" hasCustomPrompt="1"/>
          </p:nvPr>
        </p:nvSpPr>
        <p:spPr>
          <a:xfrm>
            <a:off x="6800850" y="1829579"/>
            <a:ext cx="3887172" cy="564375"/>
          </a:xfrm>
          <a:prstGeom prst="rect">
            <a:avLst/>
          </a:prstGeom>
        </p:spPr>
        <p:txBody>
          <a:bodyPr>
            <a:noAutofit/>
          </a:bodyPr>
          <a:lstStyle>
            <a:lvl1pPr marL="0" indent="0" algn="dist">
              <a:lnSpc>
                <a:spcPct val="100000"/>
              </a:lnSpc>
              <a:buNone/>
              <a:defRPr sz="2000"/>
            </a:lvl1pPr>
          </a:lstStyle>
          <a:p>
            <a:pPr lvl="0"/>
            <a:r>
              <a:rPr lang="zh-CN" altLang="en-US" dirty="0"/>
              <a:t>单击此处添加文本</a:t>
            </a:r>
          </a:p>
        </p:txBody>
      </p:sp>
      <p:sp>
        <p:nvSpPr>
          <p:cNvPr id="20" name="文本占位符 18"/>
          <p:cNvSpPr>
            <a:spLocks noGrp="1"/>
          </p:cNvSpPr>
          <p:nvPr>
            <p:ph type="body" sz="quarter" idx="11" hasCustomPrompt="1"/>
          </p:nvPr>
        </p:nvSpPr>
        <p:spPr>
          <a:xfrm>
            <a:off x="7054523" y="3302598"/>
            <a:ext cx="3887172" cy="564375"/>
          </a:xfrm>
          <a:prstGeom prst="rect">
            <a:avLst/>
          </a:prstGeom>
        </p:spPr>
        <p:txBody>
          <a:bodyPr>
            <a:noAutofit/>
          </a:bodyPr>
          <a:lstStyle>
            <a:lvl1pPr marL="0" indent="0" algn="dist">
              <a:lnSpc>
                <a:spcPct val="100000"/>
              </a:lnSpc>
              <a:buNone/>
              <a:defRPr sz="2000"/>
            </a:lvl1pPr>
          </a:lstStyle>
          <a:p>
            <a:pPr lvl="0"/>
            <a:r>
              <a:rPr lang="zh-CN" altLang="en-US" dirty="0"/>
              <a:t>单击此处添加文本</a:t>
            </a:r>
          </a:p>
        </p:txBody>
      </p:sp>
      <p:sp>
        <p:nvSpPr>
          <p:cNvPr id="21" name="文本占位符 18"/>
          <p:cNvSpPr>
            <a:spLocks noGrp="1"/>
          </p:cNvSpPr>
          <p:nvPr>
            <p:ph type="body" sz="quarter" idx="12" hasCustomPrompt="1"/>
          </p:nvPr>
        </p:nvSpPr>
        <p:spPr>
          <a:xfrm>
            <a:off x="6755947" y="4713806"/>
            <a:ext cx="3887172" cy="564375"/>
          </a:xfrm>
          <a:prstGeom prst="rect">
            <a:avLst/>
          </a:prstGeom>
        </p:spPr>
        <p:txBody>
          <a:bodyPr>
            <a:noAutofit/>
          </a:bodyPr>
          <a:lstStyle>
            <a:lvl1pPr marL="0" indent="0" algn="dist">
              <a:lnSpc>
                <a:spcPct val="100000"/>
              </a:lnSpc>
              <a:buNone/>
              <a:defRPr sz="2000"/>
            </a:lvl1pPr>
          </a:lstStyle>
          <a:p>
            <a:pPr lvl="0"/>
            <a:r>
              <a:rPr lang="zh-CN" altLang="en-US" dirty="0"/>
              <a:t>单击此处添加文本</a:t>
            </a:r>
          </a:p>
        </p:txBody>
      </p:sp>
      <p:sp>
        <p:nvSpPr>
          <p:cNvPr id="24" name="文本占位符 23"/>
          <p:cNvSpPr>
            <a:spLocks noGrp="1"/>
          </p:cNvSpPr>
          <p:nvPr>
            <p:ph type="body" sz="quarter" idx="13" hasCustomPrompt="1"/>
          </p:nvPr>
        </p:nvSpPr>
        <p:spPr>
          <a:xfrm>
            <a:off x="2019300" y="3337609"/>
            <a:ext cx="2540650" cy="285751"/>
          </a:xfrm>
          <a:prstGeom prst="rect">
            <a:avLst/>
          </a:prstGeom>
          <a:solidFill>
            <a:srgbClr val="0547A4"/>
          </a:solidFill>
        </p:spPr>
        <p:txBody>
          <a:bodyPr/>
          <a:lstStyle>
            <a:lvl1pPr marL="0" indent="0" algn="dist">
              <a:lnSpc>
                <a:spcPct val="100000"/>
              </a:lnSpc>
              <a:buNone/>
              <a:defRPr>
                <a:solidFill>
                  <a:schemeClr val="bg1"/>
                </a:solidFill>
                <a:latin typeface="微软雅黑" panose="020B0503020204020204" pitchFamily="34" charset="-122"/>
                <a:ea typeface="微软雅黑" panose="020B0503020204020204" pitchFamily="34" charset="-122"/>
              </a:defRPr>
            </a:lvl1pPr>
          </a:lstStyle>
          <a:p>
            <a:pPr lvl="0"/>
            <a:r>
              <a:rPr lang="en-US" altLang="zh-CN" dirty="0"/>
              <a:t>CONTENT</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概览">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690467" y="1212475"/>
            <a:ext cx="2414011" cy="1594600"/>
          </a:xfrm>
        </p:spPr>
        <p:txBody>
          <a:bodyPr/>
          <a:lstStyle>
            <a:lvl1pPr algn="dist">
              <a:defRPr sz="13800" b="1">
                <a:solidFill>
                  <a:schemeClr val="bg1"/>
                </a:solidFill>
                <a:latin typeface="微软雅黑" panose="020B0503020204020204" pitchFamily="34" charset="-122"/>
                <a:ea typeface="微软雅黑" panose="020B0503020204020204" pitchFamily="34" charset="-122"/>
              </a:defRPr>
            </a:lvl1pPr>
          </a:lstStyle>
          <a:p>
            <a:r>
              <a:rPr lang="en-US" altLang="zh-CN" dirty="0"/>
              <a:t>02</a:t>
            </a:r>
            <a:endParaRPr lang="zh-CN" altLang="en-US" dirty="0"/>
          </a:p>
        </p:txBody>
      </p:sp>
      <p:sp>
        <p:nvSpPr>
          <p:cNvPr id="5" name="文本占位符 23"/>
          <p:cNvSpPr>
            <a:spLocks noGrp="1"/>
          </p:cNvSpPr>
          <p:nvPr>
            <p:ph type="body" sz="quarter" idx="13" hasCustomPrompt="1"/>
          </p:nvPr>
        </p:nvSpPr>
        <p:spPr>
          <a:xfrm>
            <a:off x="4684163" y="1727398"/>
            <a:ext cx="2252262" cy="357904"/>
          </a:xfrm>
          <a:prstGeom prst="rect">
            <a:avLst/>
          </a:prstGeom>
          <a:solidFill>
            <a:srgbClr val="1551A7"/>
          </a:solidFill>
        </p:spPr>
        <p:txBody>
          <a:bodyPr>
            <a:noAutofit/>
          </a:bodyPr>
          <a:lstStyle>
            <a:lvl1pPr marL="0" indent="0" algn="dist">
              <a:lnSpc>
                <a:spcPct val="100000"/>
              </a:lnSpc>
              <a:buNone/>
              <a:defRPr sz="1600">
                <a:solidFill>
                  <a:schemeClr val="bg1"/>
                </a:solidFill>
                <a:latin typeface="微软雅黑" panose="020B0503020204020204" pitchFamily="34" charset="-122"/>
                <a:ea typeface="微软雅黑" panose="020B0503020204020204" pitchFamily="34" charset="-122"/>
              </a:defRPr>
            </a:lvl1pPr>
          </a:lstStyle>
          <a:p>
            <a:pPr lvl="0"/>
            <a:r>
              <a:rPr lang="zh-CN" altLang="en-US" dirty="0"/>
              <a:t>章节 </a:t>
            </a:r>
            <a:r>
              <a:rPr lang="en-US" altLang="zh-CN" dirty="0"/>
              <a:t>PART</a:t>
            </a:r>
            <a:endParaRPr lang="zh-CN" altLang="en-US" dirty="0"/>
          </a:p>
        </p:txBody>
      </p:sp>
      <p:sp>
        <p:nvSpPr>
          <p:cNvPr id="9" name="文本占位符 8"/>
          <p:cNvSpPr>
            <a:spLocks noGrp="1"/>
          </p:cNvSpPr>
          <p:nvPr>
            <p:ph type="body" sz="quarter" idx="14"/>
          </p:nvPr>
        </p:nvSpPr>
        <p:spPr>
          <a:xfrm>
            <a:off x="3730634" y="3187681"/>
            <a:ext cx="4314822" cy="428625"/>
          </a:xfrm>
          <a:prstGeom prst="rect">
            <a:avLst/>
          </a:prstGeom>
        </p:spPr>
        <p:txBody>
          <a:bodyPr>
            <a:noAutofit/>
          </a:bodyPr>
          <a:lstStyle>
            <a:lvl1pPr marL="0" indent="0" algn="ctr">
              <a:lnSpc>
                <a:spcPct val="100000"/>
              </a:lnSpc>
              <a:buNone/>
              <a:defRPr sz="2400">
                <a:solidFill>
                  <a:schemeClr val="bg1"/>
                </a:solidFill>
              </a:defRPr>
            </a:lvl1pPr>
          </a:lstStyle>
          <a:p>
            <a:pPr lvl="0"/>
            <a:endParaRPr lang="zh-CN" altLang="en-US" dirty="0"/>
          </a:p>
        </p:txBody>
      </p:sp>
      <p:sp>
        <p:nvSpPr>
          <p:cNvPr id="10" name="文本占位符 8"/>
          <p:cNvSpPr>
            <a:spLocks noGrp="1"/>
          </p:cNvSpPr>
          <p:nvPr>
            <p:ph type="body" sz="quarter" idx="15"/>
          </p:nvPr>
        </p:nvSpPr>
        <p:spPr>
          <a:xfrm>
            <a:off x="3857222" y="3901416"/>
            <a:ext cx="2027990" cy="309369"/>
          </a:xfrm>
          <a:prstGeom prst="rect">
            <a:avLst/>
          </a:prstGeom>
        </p:spPr>
        <p:txBody>
          <a:bodyPr>
            <a:noAutofit/>
          </a:bodyPr>
          <a:lstStyle>
            <a:lvl1pPr>
              <a:lnSpc>
                <a:spcPct val="100000"/>
              </a:lnSpc>
              <a:buClr>
                <a:schemeClr val="bg1"/>
              </a:buClr>
              <a:defRPr sz="1200">
                <a:solidFill>
                  <a:schemeClr val="bg1"/>
                </a:solidFill>
              </a:defRPr>
            </a:lvl1pPr>
          </a:lstStyle>
          <a:p>
            <a:pPr lvl="0"/>
            <a:endParaRPr lang="zh-CN" altLang="en-US" dirty="0"/>
          </a:p>
        </p:txBody>
      </p:sp>
      <p:sp>
        <p:nvSpPr>
          <p:cNvPr id="11" name="文本占位符 8"/>
          <p:cNvSpPr>
            <a:spLocks noGrp="1"/>
          </p:cNvSpPr>
          <p:nvPr>
            <p:ph type="body" sz="quarter" idx="16"/>
          </p:nvPr>
        </p:nvSpPr>
        <p:spPr>
          <a:xfrm>
            <a:off x="5965941" y="3901416"/>
            <a:ext cx="2027990" cy="309369"/>
          </a:xfrm>
          <a:prstGeom prst="rect">
            <a:avLst/>
          </a:prstGeom>
        </p:spPr>
        <p:txBody>
          <a:bodyPr>
            <a:noAutofit/>
          </a:bodyPr>
          <a:lstStyle>
            <a:lvl1pPr>
              <a:lnSpc>
                <a:spcPct val="100000"/>
              </a:lnSpc>
              <a:buClr>
                <a:schemeClr val="bg1"/>
              </a:buClr>
              <a:defRPr sz="1200">
                <a:solidFill>
                  <a:schemeClr val="bg1"/>
                </a:solidFill>
              </a:defRPr>
            </a:lvl1pPr>
          </a:lstStyle>
          <a:p>
            <a:pPr lvl="0"/>
            <a:endParaRPr lang="zh-CN" altLang="en-US" dirty="0"/>
          </a:p>
        </p:txBody>
      </p:sp>
      <p:sp>
        <p:nvSpPr>
          <p:cNvPr id="12" name="文本占位符 8"/>
          <p:cNvSpPr>
            <a:spLocks noGrp="1"/>
          </p:cNvSpPr>
          <p:nvPr>
            <p:ph type="body" sz="quarter" idx="17"/>
          </p:nvPr>
        </p:nvSpPr>
        <p:spPr>
          <a:xfrm>
            <a:off x="3857222" y="4363379"/>
            <a:ext cx="2027990" cy="309369"/>
          </a:xfrm>
          <a:prstGeom prst="rect">
            <a:avLst/>
          </a:prstGeom>
        </p:spPr>
        <p:txBody>
          <a:bodyPr>
            <a:noAutofit/>
          </a:bodyPr>
          <a:lstStyle>
            <a:lvl1pPr>
              <a:lnSpc>
                <a:spcPct val="100000"/>
              </a:lnSpc>
              <a:buClr>
                <a:schemeClr val="bg1"/>
              </a:buClr>
              <a:defRPr sz="1200">
                <a:solidFill>
                  <a:schemeClr val="bg1"/>
                </a:solidFill>
              </a:defRPr>
            </a:lvl1pPr>
          </a:lstStyle>
          <a:p>
            <a:pPr lvl="0"/>
            <a:endParaRPr lang="zh-CN" altLang="en-US" dirty="0"/>
          </a:p>
        </p:txBody>
      </p:sp>
      <p:sp>
        <p:nvSpPr>
          <p:cNvPr id="13" name="文本占位符 8"/>
          <p:cNvSpPr>
            <a:spLocks noGrp="1"/>
          </p:cNvSpPr>
          <p:nvPr>
            <p:ph type="body" sz="quarter" idx="18"/>
          </p:nvPr>
        </p:nvSpPr>
        <p:spPr>
          <a:xfrm>
            <a:off x="5965941" y="4363379"/>
            <a:ext cx="2027990" cy="309369"/>
          </a:xfrm>
          <a:prstGeom prst="rect">
            <a:avLst/>
          </a:prstGeom>
        </p:spPr>
        <p:txBody>
          <a:bodyPr>
            <a:noAutofit/>
          </a:bodyPr>
          <a:lstStyle>
            <a:lvl1pPr>
              <a:lnSpc>
                <a:spcPct val="100000"/>
              </a:lnSpc>
              <a:buClr>
                <a:schemeClr val="bg1"/>
              </a:buClr>
              <a:defRPr sz="1200">
                <a:solidFill>
                  <a:schemeClr val="bg1"/>
                </a:solidFill>
              </a:defRPr>
            </a:lvl1pPr>
          </a:lstStyle>
          <a:p>
            <a:pPr lvl="0"/>
            <a:endParaRPr lang="zh-CN" altLang="en-US" dirty="0"/>
          </a:p>
        </p:txBody>
      </p:sp>
      <p:cxnSp>
        <p:nvCxnSpPr>
          <p:cNvPr id="15" name="直接连接符 14"/>
          <p:cNvCxnSpPr/>
          <p:nvPr userDrawn="1"/>
        </p:nvCxnSpPr>
        <p:spPr>
          <a:xfrm flipH="1">
            <a:off x="7099813" y="1863471"/>
            <a:ext cx="1692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2799085" y="1863471"/>
            <a:ext cx="1692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进入页-框固定·">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3589" y="2158963"/>
            <a:ext cx="703251" cy="2328238"/>
          </a:xfrm>
          <a:prstGeom prst="rect">
            <a:avLst/>
          </a:prstGeom>
        </p:spPr>
      </p:pic>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24404" y="2210860"/>
            <a:ext cx="594008" cy="2321410"/>
          </a:xfrm>
          <a:prstGeom prst="rect">
            <a:avLst/>
          </a:prstGeom>
        </p:spPr>
      </p:pic>
      <p:sp>
        <p:nvSpPr>
          <p:cNvPr id="2" name="标题 1"/>
          <p:cNvSpPr>
            <a:spLocks noGrp="1"/>
          </p:cNvSpPr>
          <p:nvPr>
            <p:ph type="title"/>
          </p:nvPr>
        </p:nvSpPr>
        <p:spPr>
          <a:xfrm>
            <a:off x="3218093" y="2948793"/>
            <a:ext cx="5755816" cy="474630"/>
          </a:xfrm>
        </p:spPr>
        <p:txBody>
          <a:bodyPr/>
          <a:lstStyle>
            <a:lvl1pPr algn="ctr">
              <a:defRPr sz="5400">
                <a:solidFill>
                  <a:srgbClr val="0547A4"/>
                </a:solidFill>
              </a:defRPr>
            </a:lvl1pPr>
          </a:lstStyle>
          <a:p>
            <a:endParaRPr lang="zh-CN" altLang="en-US" dirty="0"/>
          </a:p>
        </p:txBody>
      </p:sp>
      <p:sp>
        <p:nvSpPr>
          <p:cNvPr id="9" name="文本占位符 8"/>
          <p:cNvSpPr>
            <a:spLocks noGrp="1"/>
          </p:cNvSpPr>
          <p:nvPr>
            <p:ph type="body" sz="quarter" idx="10"/>
          </p:nvPr>
        </p:nvSpPr>
        <p:spPr>
          <a:xfrm>
            <a:off x="3355942" y="3558828"/>
            <a:ext cx="5467547" cy="474630"/>
          </a:xfrm>
          <a:prstGeom prst="rect">
            <a:avLst/>
          </a:prstGeom>
        </p:spPr>
        <p:txBody>
          <a:bodyPr>
            <a:normAutofit/>
          </a:bodyPr>
          <a:lstStyle>
            <a:lvl1pPr marL="0" indent="0" algn="dist">
              <a:buNone/>
              <a:defRPr sz="1800">
                <a:solidFill>
                  <a:srgbClr val="0547A4"/>
                </a:solidFill>
              </a:defRPr>
            </a:lvl1pPr>
          </a:lstStyle>
          <a:p>
            <a:pPr lvl="0"/>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进入页-无框">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218093" y="2948793"/>
            <a:ext cx="5755816" cy="474630"/>
          </a:xfrm>
        </p:spPr>
        <p:txBody>
          <a:bodyPr/>
          <a:lstStyle>
            <a:lvl1pPr algn="ctr">
              <a:defRPr sz="5400">
                <a:solidFill>
                  <a:srgbClr val="0547A4"/>
                </a:solidFill>
              </a:defRPr>
            </a:lvl1pPr>
          </a:lstStyle>
          <a:p>
            <a:endParaRPr lang="zh-CN" altLang="en-US" dirty="0"/>
          </a:p>
        </p:txBody>
      </p:sp>
      <p:sp>
        <p:nvSpPr>
          <p:cNvPr id="9" name="文本占位符 8"/>
          <p:cNvSpPr>
            <a:spLocks noGrp="1"/>
          </p:cNvSpPr>
          <p:nvPr>
            <p:ph type="body" sz="quarter" idx="10"/>
          </p:nvPr>
        </p:nvSpPr>
        <p:spPr>
          <a:xfrm>
            <a:off x="3355942" y="3558828"/>
            <a:ext cx="5467547" cy="474630"/>
          </a:xfrm>
          <a:prstGeom prst="rect">
            <a:avLst/>
          </a:prstGeom>
        </p:spPr>
        <p:txBody>
          <a:bodyPr>
            <a:normAutofit/>
          </a:bodyPr>
          <a:lstStyle>
            <a:lvl1pPr marL="0" indent="0" algn="dist">
              <a:buNone/>
              <a:defRPr sz="1800">
                <a:solidFill>
                  <a:srgbClr val="0547A4"/>
                </a:solidFill>
              </a:defRPr>
            </a:lvl1pPr>
          </a:lstStyle>
          <a:p>
            <a:pPr lvl="0"/>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547A4"/>
                </a:solidFill>
              </a:defRPr>
            </a:lvl1pPr>
          </a:lstStyle>
          <a:p>
            <a:r>
              <a:rPr lang="zh-CN" altLang="en-US" dirty="0"/>
              <a:t>单击此处编辑母版标题样式</a:t>
            </a:r>
          </a:p>
        </p:txBody>
      </p:sp>
      <p:sp>
        <p:nvSpPr>
          <p:cNvPr id="3" name="内容占位符 2"/>
          <p:cNvSpPr>
            <a:spLocks noGrp="1"/>
          </p:cNvSpPr>
          <p:nvPr>
            <p:ph idx="1"/>
          </p:nvPr>
        </p:nvSpPr>
        <p:spPr>
          <a:xfrm>
            <a:off x="754222" y="1121892"/>
            <a:ext cx="10641568" cy="5168107"/>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9A6591B1-E95C-4B60-95D5-D1C0187AE373}" type="datetimeFigureOut">
              <a:rPr lang="en-US" smtClean="0"/>
              <a:t>12/1/2021</a:t>
            </a:fld>
            <a:endParaRPr lang="en-US" dirty="0"/>
          </a:p>
        </p:txBody>
      </p:sp>
      <p:sp>
        <p:nvSpPr>
          <p:cNvPr id="5" name="页脚占位符 4"/>
          <p:cNvSpPr>
            <a:spLocks noGrp="1"/>
          </p:cNvSpPr>
          <p:nvPr>
            <p:ph type="ftr" sz="quarter" idx="11"/>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6" name="灯片编号占位符 5"/>
          <p:cNvSpPr>
            <a:spLocks noGrp="1"/>
          </p:cNvSpPr>
          <p:nvPr>
            <p:ph type="sldNum" sz="quarter" idx="12"/>
          </p:nvPr>
        </p:nvSpPr>
        <p:spPr/>
        <p:txBody>
          <a:bodyPr/>
          <a:lstStyle/>
          <a:p>
            <a:fld id="{598CD05A-98A2-49CA-AF2E-8071CA610BC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547A4"/>
                </a:solidFill>
              </a:defRPr>
            </a:lvl1pPr>
          </a:lstStyle>
          <a:p>
            <a:r>
              <a:rPr lang="zh-CN" altLang="en-US" dirty="0"/>
              <a:t>单击此处编辑母版标题样式</a:t>
            </a:r>
          </a:p>
        </p:txBody>
      </p:sp>
      <p:sp>
        <p:nvSpPr>
          <p:cNvPr id="8" name="内容占位符 2"/>
          <p:cNvSpPr>
            <a:spLocks noGrp="1"/>
          </p:cNvSpPr>
          <p:nvPr>
            <p:ph idx="1"/>
          </p:nvPr>
        </p:nvSpPr>
        <p:spPr>
          <a:xfrm>
            <a:off x="754222" y="1120728"/>
            <a:ext cx="4937451" cy="516810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内容占位符 2"/>
          <p:cNvSpPr>
            <a:spLocks noGrp="1"/>
          </p:cNvSpPr>
          <p:nvPr>
            <p:ph idx="10"/>
          </p:nvPr>
        </p:nvSpPr>
        <p:spPr>
          <a:xfrm>
            <a:off x="5867398" y="1120727"/>
            <a:ext cx="5570380" cy="516810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1"/>
          </p:nvPr>
        </p:nvSpPr>
        <p:spPr/>
        <p:txBody>
          <a:bodyPr/>
          <a:lstStyle/>
          <a:p>
            <a:fld id="{9A6591B1-E95C-4B60-95D5-D1C0187AE373}" type="datetimeFigureOut">
              <a:rPr lang="en-US" smtClean="0"/>
              <a:t>12/1/2021</a:t>
            </a:fld>
            <a:endParaRPr lang="en-US" dirty="0"/>
          </a:p>
        </p:txBody>
      </p:sp>
      <p:sp>
        <p:nvSpPr>
          <p:cNvPr id="4" name="页脚占位符 3"/>
          <p:cNvSpPr>
            <a:spLocks noGrp="1"/>
          </p:cNvSpPr>
          <p:nvPr>
            <p:ph type="ftr" sz="quarter" idx="12"/>
          </p:nvPr>
        </p:nvSpPr>
        <p:spPr>
          <a:xfrm>
            <a:off x="754221" y="6356349"/>
            <a:ext cx="1525355" cy="365125"/>
          </a:xfrm>
        </p:spPr>
        <p:txBody>
          <a:bodyPr/>
          <a:lstStyle/>
          <a:p>
            <a:r>
              <a:rPr lang="zh-CN" altLang="en-US" dirty="0"/>
              <a:t>搞定</a:t>
            </a:r>
            <a:r>
              <a:rPr lang="en-US" altLang="zh-CN" dirty="0"/>
              <a:t>PKI</a:t>
            </a:r>
            <a:r>
              <a:rPr lang="zh-CN" altLang="en-US" dirty="0"/>
              <a:t>产品之</a:t>
            </a:r>
            <a:r>
              <a:rPr lang="en-US" altLang="zh-CN" dirty="0"/>
              <a:t>ACT</a:t>
            </a:r>
            <a:endParaRPr lang="en-US" dirty="0"/>
          </a:p>
        </p:txBody>
      </p:sp>
      <p:sp>
        <p:nvSpPr>
          <p:cNvPr id="5" name="灯片编号占位符 4"/>
          <p:cNvSpPr>
            <a:spLocks noGrp="1"/>
          </p:cNvSpPr>
          <p:nvPr>
            <p:ph type="sldNum" sz="quarter" idx="13"/>
          </p:nvPr>
        </p:nvSpPr>
        <p:spPr/>
        <p:txBody>
          <a:bodyPr/>
          <a:lstStyle/>
          <a:p>
            <a:fld id="{598CD05A-98A2-49CA-AF2E-8071CA610BC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模板1">
    <p:spTree>
      <p:nvGrpSpPr>
        <p:cNvPr id="1" name=""/>
        <p:cNvGrpSpPr/>
        <p:nvPr/>
      </p:nvGrpSpPr>
      <p:grpSpPr>
        <a:xfrm>
          <a:off x="0" y="0"/>
          <a:ext cx="0" cy="0"/>
          <a:chOff x="0" y="0"/>
          <a:chExt cx="0" cy="0"/>
        </a:xfrm>
      </p:grpSpPr>
      <p:sp>
        <p:nvSpPr>
          <p:cNvPr id="29" name="图片占位符 28"/>
          <p:cNvSpPr>
            <a:spLocks noGrp="1"/>
          </p:cNvSpPr>
          <p:nvPr>
            <p:ph type="pic" sz="quarter" idx="10"/>
          </p:nvPr>
        </p:nvSpPr>
        <p:spPr>
          <a:xfrm>
            <a:off x="0" y="1284288"/>
            <a:ext cx="6096000" cy="2422525"/>
          </a:xfrm>
          <a:prstGeom prst="rect">
            <a:avLst/>
          </a:prstGeom>
        </p:spPr>
        <p:txBody>
          <a:bodyPr/>
          <a:lstStyle>
            <a:lvl1pPr marL="0" indent="0">
              <a:buNone/>
              <a:defRPr/>
            </a:lvl1pPr>
          </a:lstStyle>
          <a:p>
            <a:endParaRPr lang="zh-CN" altLang="en-US" dirty="0"/>
          </a:p>
        </p:txBody>
      </p:sp>
      <p:sp>
        <p:nvSpPr>
          <p:cNvPr id="2" name="标题 1"/>
          <p:cNvSpPr>
            <a:spLocks noGrp="1"/>
          </p:cNvSpPr>
          <p:nvPr>
            <p:ph type="title"/>
          </p:nvPr>
        </p:nvSpPr>
        <p:spPr>
          <a:xfrm>
            <a:off x="754221" y="449103"/>
            <a:ext cx="10050628" cy="474630"/>
          </a:xfrm>
        </p:spPr>
        <p:txBody>
          <a:bodyPr/>
          <a:lstStyle>
            <a:lvl1pPr>
              <a:defRPr>
                <a:solidFill>
                  <a:srgbClr val="0547A4"/>
                </a:solidFill>
              </a:defRPr>
            </a:lvl1pPr>
          </a:lstStyle>
          <a:p>
            <a:r>
              <a:rPr lang="zh-CN" altLang="en-US" dirty="0"/>
              <a:t>单击此处编辑母版标题样式</a:t>
            </a:r>
          </a:p>
        </p:txBody>
      </p:sp>
      <p:sp>
        <p:nvSpPr>
          <p:cNvPr id="3" name="矩形 2"/>
          <p:cNvSpPr/>
          <p:nvPr userDrawn="1"/>
        </p:nvSpPr>
        <p:spPr>
          <a:xfrm>
            <a:off x="6096000" y="1283512"/>
            <a:ext cx="6096000" cy="2423891"/>
          </a:xfrm>
          <a:prstGeom prst="rect">
            <a:avLst/>
          </a:prstGeom>
          <a:solidFill>
            <a:srgbClr val="155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hasCustomPrompt="1"/>
          </p:nvPr>
        </p:nvSpPr>
        <p:spPr>
          <a:xfrm>
            <a:off x="796212" y="4067182"/>
            <a:ext cx="2173232" cy="1997715"/>
          </a:xfrm>
          <a:prstGeom prst="rect">
            <a:avLst/>
          </a:prstGeom>
        </p:spPr>
        <p:txBody>
          <a:bodyPr/>
          <a:lstStyle>
            <a:lvl1pPr>
              <a:buClr>
                <a:srgbClr val="0547A4"/>
              </a:buCl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2" name="文本占位符 30"/>
          <p:cNvSpPr>
            <a:spLocks noGrp="1"/>
          </p:cNvSpPr>
          <p:nvPr>
            <p:ph type="body" sz="quarter" idx="12" hasCustomPrompt="1"/>
          </p:nvPr>
        </p:nvSpPr>
        <p:spPr>
          <a:xfrm>
            <a:off x="6260840" y="1523975"/>
            <a:ext cx="5134949" cy="1993665"/>
          </a:xfrm>
          <a:prstGeom prst="rect">
            <a:avLst/>
          </a:prstGeom>
        </p:spPr>
        <p:txBody>
          <a:bodyPr/>
          <a:lstStyle>
            <a:lvl1pPr>
              <a:buClr>
                <a:schemeClr val="bg1"/>
              </a:buCl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占位符 30"/>
          <p:cNvSpPr>
            <a:spLocks noGrp="1"/>
          </p:cNvSpPr>
          <p:nvPr>
            <p:ph type="body" sz="quarter" idx="13" hasCustomPrompt="1"/>
          </p:nvPr>
        </p:nvSpPr>
        <p:spPr>
          <a:xfrm>
            <a:off x="6260840" y="4025849"/>
            <a:ext cx="5134949" cy="1997715"/>
          </a:xfrm>
          <a:prstGeom prst="rect">
            <a:avLst/>
          </a:prstGeom>
        </p:spPr>
        <p:txBody>
          <a:bodyPr/>
          <a:lstStyle>
            <a:lvl1pPr>
              <a:buClr>
                <a:srgbClr val="0547A4"/>
              </a:buCl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文本占位符 30"/>
          <p:cNvSpPr>
            <a:spLocks noGrp="1"/>
          </p:cNvSpPr>
          <p:nvPr>
            <p:ph type="body" sz="quarter" idx="14" hasCustomPrompt="1"/>
          </p:nvPr>
        </p:nvSpPr>
        <p:spPr>
          <a:xfrm>
            <a:off x="3528526" y="4067181"/>
            <a:ext cx="2173232" cy="1997715"/>
          </a:xfrm>
          <a:prstGeom prst="rect">
            <a:avLst/>
          </a:prstGeom>
        </p:spPr>
        <p:txBody>
          <a:bodyPr/>
          <a:lstStyle>
            <a:lvl1pPr>
              <a:buClr>
                <a:srgbClr val="0547A4"/>
              </a:buCl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5"/>
          </p:nvPr>
        </p:nvSpPr>
        <p:spPr/>
        <p:txBody>
          <a:bodyPr/>
          <a:lstStyle/>
          <a:p>
            <a:fld id="{9A6591B1-E95C-4B60-95D5-D1C0187AE373}" type="datetimeFigureOut">
              <a:rPr lang="en-US" smtClean="0"/>
              <a:t>12/1/2021</a:t>
            </a:fld>
            <a:endParaRPr lang="en-US" dirty="0"/>
          </a:p>
        </p:txBody>
      </p:sp>
      <p:sp>
        <p:nvSpPr>
          <p:cNvPr id="5" name="页脚占位符 4"/>
          <p:cNvSpPr>
            <a:spLocks noGrp="1"/>
          </p:cNvSpPr>
          <p:nvPr>
            <p:ph type="ftr" sz="quarter" idx="16"/>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6" name="灯片编号占位符 5"/>
          <p:cNvSpPr>
            <a:spLocks noGrp="1"/>
          </p:cNvSpPr>
          <p:nvPr>
            <p:ph type="sldNum" sz="quarter" idx="17"/>
          </p:nvPr>
        </p:nvSpPr>
        <p:spPr/>
        <p:txBody>
          <a:bodyPr/>
          <a:lstStyle/>
          <a:p>
            <a:fld id="{598CD05A-98A2-49CA-AF2E-8071CA610BC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模板2">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文本占位符 3"/>
          <p:cNvSpPr>
            <a:spLocks noGrp="1"/>
          </p:cNvSpPr>
          <p:nvPr>
            <p:ph type="body" sz="quarter" idx="10" hasCustomPrompt="1"/>
          </p:nvPr>
        </p:nvSpPr>
        <p:spPr>
          <a:xfrm>
            <a:off x="7797338" y="1138264"/>
            <a:ext cx="3532909" cy="343373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文本占位符 3"/>
          <p:cNvSpPr>
            <a:spLocks noGrp="1"/>
          </p:cNvSpPr>
          <p:nvPr>
            <p:ph type="body" sz="quarter" idx="11" hasCustomPrompt="1"/>
          </p:nvPr>
        </p:nvSpPr>
        <p:spPr>
          <a:xfrm>
            <a:off x="4031658" y="1138264"/>
            <a:ext cx="3532909" cy="3433736"/>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图片占位符 7"/>
          <p:cNvSpPr>
            <a:spLocks noGrp="1"/>
          </p:cNvSpPr>
          <p:nvPr>
            <p:ph type="pic" sz="quarter" idx="12"/>
          </p:nvPr>
        </p:nvSpPr>
        <p:spPr>
          <a:xfrm>
            <a:off x="856499" y="1138238"/>
            <a:ext cx="2925763" cy="5187950"/>
          </a:xfrm>
        </p:spPr>
        <p:txBody>
          <a:bodyPr/>
          <a:lstStyle/>
          <a:p>
            <a:endParaRPr lang="zh-CN" altLang="en-US"/>
          </a:p>
        </p:txBody>
      </p:sp>
      <p:sp>
        <p:nvSpPr>
          <p:cNvPr id="9" name="矩形 8"/>
          <p:cNvSpPr/>
          <p:nvPr userDrawn="1"/>
        </p:nvSpPr>
        <p:spPr>
          <a:xfrm>
            <a:off x="4031658" y="4763192"/>
            <a:ext cx="7298589" cy="1562995"/>
          </a:xfrm>
          <a:prstGeom prst="rect">
            <a:avLst/>
          </a:prstGeom>
          <a:solidFill>
            <a:srgbClr val="155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3"/>
          <p:cNvSpPr>
            <a:spLocks noGrp="1"/>
          </p:cNvSpPr>
          <p:nvPr>
            <p:ph type="body" sz="quarter" idx="13" hasCustomPrompt="1"/>
          </p:nvPr>
        </p:nvSpPr>
        <p:spPr>
          <a:xfrm>
            <a:off x="4264429" y="4862944"/>
            <a:ext cx="6733309" cy="1354976"/>
          </a:xfrm>
        </p:spPr>
        <p:txBody>
          <a:bodyPr/>
          <a:lstStyle>
            <a:lvl1pPr>
              <a:buClr>
                <a:schemeClr val="bg1"/>
              </a:buCl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4"/>
          </p:nvPr>
        </p:nvSpPr>
        <p:spPr/>
        <p:txBody>
          <a:bodyPr/>
          <a:lstStyle/>
          <a:p>
            <a:fld id="{9A6591B1-E95C-4B60-95D5-D1C0187AE373}" type="datetimeFigureOut">
              <a:rPr lang="en-US" smtClean="0"/>
              <a:t>12/1/2021</a:t>
            </a:fld>
            <a:endParaRPr lang="en-US" dirty="0"/>
          </a:p>
        </p:txBody>
      </p:sp>
      <p:sp>
        <p:nvSpPr>
          <p:cNvPr id="5" name="页脚占位符 4"/>
          <p:cNvSpPr>
            <a:spLocks noGrp="1"/>
          </p:cNvSpPr>
          <p:nvPr>
            <p:ph type="ftr" sz="quarter" idx="15"/>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7" name="灯片编号占位符 6"/>
          <p:cNvSpPr>
            <a:spLocks noGrp="1"/>
          </p:cNvSpPr>
          <p:nvPr>
            <p:ph type="sldNum" sz="quarter" idx="16"/>
          </p:nvPr>
        </p:nvSpPr>
        <p:spPr/>
        <p:txBody>
          <a:bodyPr/>
          <a:lstStyle/>
          <a:p>
            <a:fld id="{598CD05A-98A2-49CA-AF2E-8071CA610BC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54221" y="449103"/>
            <a:ext cx="10050628" cy="474630"/>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754222" y="1121892"/>
            <a:ext cx="10641568" cy="5168107"/>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4" name="日期占位符 3"/>
          <p:cNvSpPr>
            <a:spLocks noGrp="1"/>
          </p:cNvSpPr>
          <p:nvPr>
            <p:ph type="dt" sz="half" idx="2"/>
          </p:nvPr>
        </p:nvSpPr>
        <p:spPr>
          <a:xfrm>
            <a:off x="5430718" y="6356349"/>
            <a:ext cx="108012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9A6591B1-E95C-4B60-95D5-D1C0187AE373}" type="datetimeFigureOut">
              <a:rPr lang="en-US" smtClean="0"/>
              <a:t>12/1/2021</a:t>
            </a:fld>
            <a:endParaRPr lang="en-US" dirty="0"/>
          </a:p>
        </p:txBody>
      </p:sp>
      <p:sp>
        <p:nvSpPr>
          <p:cNvPr id="5" name="页脚占位符 4"/>
          <p:cNvSpPr>
            <a:spLocks noGrp="1"/>
          </p:cNvSpPr>
          <p:nvPr>
            <p:ph type="ftr" sz="quarter" idx="3"/>
          </p:nvPr>
        </p:nvSpPr>
        <p:spPr>
          <a:xfrm>
            <a:off x="754221" y="6356349"/>
            <a:ext cx="14533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dirty="0"/>
              <a:t>搞定</a:t>
            </a:r>
            <a:r>
              <a:rPr lang="en-US" altLang="zh-CN" dirty="0"/>
              <a:t>PKI</a:t>
            </a:r>
            <a:r>
              <a:rPr lang="zh-CN" altLang="en-US" dirty="0"/>
              <a:t>产品之</a:t>
            </a:r>
            <a:r>
              <a:rPr lang="en-US" altLang="zh-CN" dirty="0"/>
              <a:t>ACT</a:t>
            </a:r>
            <a:endParaRPr 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8CD05A-98A2-49CA-AF2E-8071CA610BC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p:txStyles>
    <p:titleStyle>
      <a:lvl1pPr algn="l" defTabSz="914400" rtl="0" eaLnBrk="1" latinLnBrk="0" hangingPunct="1">
        <a:lnSpc>
          <a:spcPct val="90000"/>
        </a:lnSpc>
        <a:spcBef>
          <a:spcPct val="0"/>
        </a:spcBef>
        <a:buNone/>
        <a:defRPr sz="3600" b="1" kern="1200">
          <a:solidFill>
            <a:srgbClr val="0547A4"/>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Clr>
          <a:srgbClr val="0547A4"/>
        </a:buClr>
        <a:buFont typeface="Wingdings" panose="05000000000000000000" pitchFamily="2" charset="2"/>
        <a:buChar char="l"/>
        <a:defRPr sz="2800" kern="1200">
          <a:solidFill>
            <a:schemeClr val="tx1">
              <a:lumMod val="65000"/>
              <a:lumOff val="35000"/>
            </a:schemeClr>
          </a:solidFill>
          <a:latin typeface="微软雅黑 Light" panose="020B0502040204020203" pitchFamily="34" charset="-122"/>
          <a:ea typeface="微软雅黑 Light" panose="020B0502040204020203" pitchFamily="34" charset="-122"/>
          <a:cs typeface="+mn-cs"/>
        </a:defRPr>
      </a:lvl1pPr>
      <a:lvl2pPr marL="215900" indent="0" algn="l" defTabSz="914400" rtl="0" eaLnBrk="1" latinLnBrk="0" hangingPunct="1">
        <a:lnSpc>
          <a:spcPts val="2200"/>
        </a:lnSpc>
        <a:spcBef>
          <a:spcPts val="400"/>
        </a:spcBef>
        <a:buClr>
          <a:schemeClr val="tx1">
            <a:lumMod val="65000"/>
            <a:lumOff val="35000"/>
          </a:schemeClr>
        </a:buClr>
        <a:buFont typeface="微软雅黑 Light" panose="020B0502040204020203" pitchFamily="34" charset="-122"/>
        <a:buNone/>
        <a:defRPr sz="2400" kern="1200">
          <a:solidFill>
            <a:schemeClr val="tx1">
              <a:lumMod val="65000"/>
              <a:lumOff val="35000"/>
            </a:schemeClr>
          </a:solidFill>
          <a:latin typeface="微软雅黑 Light" panose="020B0502040204020203" pitchFamily="34" charset="-122"/>
          <a:ea typeface="微软雅黑 Light" panose="020B0502040204020203" pitchFamily="34" charset="-122"/>
          <a:cs typeface="+mn-cs"/>
        </a:defRPr>
      </a:lvl2pPr>
      <a:lvl3pPr marL="575945" indent="-171450" algn="l" defTabSz="914400" rtl="0" eaLnBrk="1" latinLnBrk="0" hangingPunct="1">
        <a:lnSpc>
          <a:spcPct val="150000"/>
        </a:lnSpc>
        <a:spcBef>
          <a:spcPts val="500"/>
        </a:spcBef>
        <a:buClr>
          <a:schemeClr val="tx1">
            <a:lumMod val="65000"/>
            <a:lumOff val="35000"/>
          </a:schemeClr>
        </a:buClr>
        <a:buFont typeface="微软雅黑 Light" panose="020B0502040204020203" pitchFamily="34" charset="-122"/>
        <a:buChar char="−"/>
        <a:defRPr sz="2000" kern="1200">
          <a:solidFill>
            <a:schemeClr val="tx1">
              <a:lumMod val="65000"/>
              <a:lumOff val="35000"/>
            </a:schemeClr>
          </a:solidFill>
          <a:latin typeface="微软雅黑 Light" panose="020B0502040204020203" pitchFamily="34" charset="-122"/>
          <a:ea typeface="微软雅黑 Light" panose="020B0502040204020203" pitchFamily="34" charset="-122"/>
          <a:cs typeface="+mn-cs"/>
        </a:defRPr>
      </a:lvl3pPr>
      <a:lvl4pPr marL="864235" indent="-228600" algn="l" defTabSz="914400" rtl="0" eaLnBrk="1" latinLnBrk="0" hangingPunct="1">
        <a:lnSpc>
          <a:spcPct val="150000"/>
        </a:lnSpc>
        <a:spcBef>
          <a:spcPts val="500"/>
        </a:spcBef>
        <a:buClr>
          <a:schemeClr val="tx1">
            <a:lumMod val="65000"/>
            <a:lumOff val="35000"/>
          </a:schemeClr>
        </a:buClr>
        <a:buFont typeface="微软雅黑 Light" panose="020B0502040204020203" pitchFamily="34" charset="-122"/>
        <a:buChar char="−"/>
        <a:defRPr sz="1600" kern="1200">
          <a:solidFill>
            <a:schemeClr val="tx1">
              <a:lumMod val="65000"/>
              <a:lumOff val="35000"/>
            </a:schemeClr>
          </a:solidFill>
          <a:latin typeface="微软雅黑 Light" panose="020B0502040204020203" pitchFamily="34" charset="-122"/>
          <a:ea typeface="微软雅黑 Light" panose="020B0502040204020203" pitchFamily="34" charset="-122"/>
          <a:cs typeface="+mn-cs"/>
        </a:defRPr>
      </a:lvl4pPr>
      <a:lvl5pPr marL="1080135" indent="-171450" algn="l" defTabSz="914400" rtl="0" eaLnBrk="1" latinLnBrk="0" hangingPunct="1">
        <a:lnSpc>
          <a:spcPct val="150000"/>
        </a:lnSpc>
        <a:spcBef>
          <a:spcPts val="500"/>
        </a:spcBef>
        <a:buClr>
          <a:schemeClr val="tx1">
            <a:lumMod val="65000"/>
            <a:lumOff val="35000"/>
          </a:schemeClr>
        </a:buClr>
        <a:buFont typeface="微软雅黑 Light" panose="020B0502040204020203" pitchFamily="34" charset="-122"/>
        <a:buChar char="−"/>
        <a:defRPr sz="700" kern="1200">
          <a:solidFill>
            <a:schemeClr val="tx1">
              <a:lumMod val="65000"/>
              <a:lumOff val="35000"/>
            </a:schemeClr>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tags" Target="../tags/tag20.xml"/><Relationship Id="rId7" Type="http://schemas.openxmlformats.org/officeDocument/2006/relationships/notesSlide" Target="../notesSlides/notesSlide7.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7.xml"/><Relationship Id="rId11" Type="http://schemas.openxmlformats.org/officeDocument/2006/relationships/image" Target="../media/image16.jpeg"/><Relationship Id="rId5" Type="http://schemas.openxmlformats.org/officeDocument/2006/relationships/tags" Target="../tags/tag22.xml"/><Relationship Id="rId10" Type="http://schemas.openxmlformats.org/officeDocument/2006/relationships/image" Target="../media/image15.jpeg"/><Relationship Id="rId4" Type="http://schemas.openxmlformats.org/officeDocument/2006/relationships/tags" Target="../tags/tag21.xml"/><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23.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tags" Target="../tags/tag24.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7.xml"/><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7.xml"/><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7.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7.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7.xml"/><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0.xml"/><Relationship Id="rId5" Type="http://schemas.openxmlformats.org/officeDocument/2006/relationships/image" Target="../media/image41.pn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Layout" Target="../slideLayouts/slideLayout16.xml"/><Relationship Id="rId4" Type="http://schemas.openxmlformats.org/officeDocument/2006/relationships/tags" Target="../tags/tag3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40.xml"/><Relationship Id="rId1" Type="http://schemas.openxmlformats.org/officeDocument/2006/relationships/tags" Target="../tags/tag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42.xml"/><Relationship Id="rId1" Type="http://schemas.openxmlformats.org/officeDocument/2006/relationships/tags" Target="../tags/tag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44.xml"/><Relationship Id="rId1" Type="http://schemas.openxmlformats.org/officeDocument/2006/relationships/tags" Target="../tags/tag4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17.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Layout" Target="../slideLayouts/slideLayout16.xml"/><Relationship Id="rId4" Type="http://schemas.openxmlformats.org/officeDocument/2006/relationships/tags" Target="../tags/tag48.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notesSlide" Target="../notesSlides/notesSlide4.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slideLayout" Target="../slideLayouts/slideLayout16.xml"/><Relationship Id="rId2" Type="http://schemas.openxmlformats.org/officeDocument/2006/relationships/tags" Target="../tags/tag4.xml"/><Relationship Id="rId16" Type="http://schemas.openxmlformats.org/officeDocument/2006/relationships/slide" Target="slide40.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 Target="slide55.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 Target="slide9.xml"/></Relationships>
</file>

<file path=ppt/slides/_rels/slide6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5.png"/><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17.xml"/><Relationship Id="rId7" Type="http://schemas.openxmlformats.org/officeDocument/2006/relationships/image" Target="../media/image100.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notesSlide" Target="../notesSlides/notesSlide18.xml"/><Relationship Id="rId9"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4.xml"/><Relationship Id="rId1" Type="http://schemas.openxmlformats.org/officeDocument/2006/relationships/tags" Target="../tags/tag53.xml"/></Relationships>
</file>

<file path=ppt/slides/_rels/slide6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slideLayout" Target="../slideLayouts/slideLayout17.xml"/><Relationship Id="rId1" Type="http://schemas.openxmlformats.org/officeDocument/2006/relationships/tags" Target="../tags/tag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6.xml"/><Relationship Id="rId5" Type="http://schemas.openxmlformats.org/officeDocument/2006/relationships/slideLayout" Target="../slideLayouts/slideLayout16.xml"/><Relationship Id="rId4"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2933517" y="2276872"/>
            <a:ext cx="6391470" cy="1306286"/>
          </a:xfrm>
        </p:spPr>
        <p:txBody>
          <a:bodyPr>
            <a:noAutofit/>
          </a:bodyPr>
          <a:lstStyle/>
          <a:p>
            <a:pPr algn="ctr"/>
            <a:r>
              <a:rPr lang="zh-CN" altLang="en-US" sz="5400" dirty="0"/>
              <a:t>搞定</a:t>
            </a:r>
            <a:r>
              <a:rPr lang="en-US" altLang="zh-CN" sz="5400" dirty="0"/>
              <a:t>PKI</a:t>
            </a:r>
            <a:r>
              <a:rPr lang="zh-CN" altLang="en-US" sz="5400" dirty="0"/>
              <a:t>产品之</a:t>
            </a:r>
            <a:r>
              <a:rPr lang="en-US" altLang="zh-CN" sz="5400" dirty="0"/>
              <a:t>ACT</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图片 5"/>
          <p:cNvPicPr>
            <a:picLocks noChangeAspect="1"/>
          </p:cNvPicPr>
          <p:nvPr>
            <p:custDataLst>
              <p:tags r:id="rId2"/>
            </p:custDataLst>
          </p:nvPr>
        </p:nvPicPr>
        <p:blipFill rotWithShape="1">
          <a:blip r:embed="rId8" cstate="print">
            <a:extLst>
              <a:ext uri="{28A0092B-C50C-407E-A947-70E740481C1C}">
                <a14:useLocalDpi xmlns:a14="http://schemas.microsoft.com/office/drawing/2010/main" val="0"/>
              </a:ext>
            </a:extLst>
          </a:blip>
          <a:srcRect l="200" r="200"/>
          <a:stretch>
            <a:fillRect/>
          </a:stretch>
        </p:blipFill>
        <p:spPr>
          <a:xfrm>
            <a:off x="587711" y="1908671"/>
            <a:ext cx="2743200" cy="2743200"/>
          </a:xfrm>
          <a:prstGeom prst="rect">
            <a:avLst/>
          </a:prstGeom>
        </p:spPr>
      </p:pic>
      <p:sp>
        <p:nvSpPr>
          <p:cNvPr id="2" name="标题 1"/>
          <p:cNvSpPr>
            <a:spLocks noGrp="1"/>
          </p:cNvSpPr>
          <p:nvPr>
            <p:ph type="title"/>
          </p:nvPr>
        </p:nvSpPr>
        <p:spPr/>
        <p:txBody>
          <a:bodyPr/>
          <a:lstStyle/>
          <a:p>
            <a:r>
              <a:rPr lang="en-US" dirty="0"/>
              <a:t>1.</a:t>
            </a:r>
            <a:r>
              <a:rPr lang="zh-CN" altLang="en-US" dirty="0"/>
              <a:t>签名</a:t>
            </a:r>
            <a:endParaRPr lang="en-US" dirty="0"/>
          </a:p>
        </p:txBody>
      </p:sp>
      <p:sp>
        <p:nvSpPr>
          <p:cNvPr id="3" name="日期占位符 2"/>
          <p:cNvSpPr>
            <a:spLocks noGrp="1"/>
          </p:cNvSpPr>
          <p:nvPr>
            <p:ph type="dt" sz="half" idx="10"/>
          </p:nvPr>
        </p:nvSpPr>
        <p:spPr/>
        <p:txBody>
          <a:bodyPr/>
          <a:lstStyle/>
          <a:p>
            <a:fld id="{446D5CB3-4814-4C62-8776-3586998C9C71}"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10</a:t>
            </a:fld>
            <a:endParaRPr lang="en-US" dirty="0"/>
          </a:p>
        </p:txBody>
      </p:sp>
      <p:pic>
        <p:nvPicPr>
          <p:cNvPr id="7" name="PA-图片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375109" y="1908671"/>
            <a:ext cx="2743200" cy="2743200"/>
          </a:xfrm>
          <a:prstGeom prst="rect">
            <a:avLst/>
          </a:prstGeom>
        </p:spPr>
      </p:pic>
      <p:pic>
        <p:nvPicPr>
          <p:cNvPr id="8" name="PA-图片 7"/>
          <p:cNvPicPr>
            <a:picLocks noChangeAspect="1"/>
          </p:cNvPicPr>
          <p:nvPr>
            <p:custDataLst>
              <p:tags r:id="rId4"/>
            </p:custDataLst>
          </p:nvPr>
        </p:nvPicPr>
        <p:blipFill rotWithShape="1">
          <a:blip r:embed="rId10" cstate="print">
            <a:extLst>
              <a:ext uri="{28A0092B-C50C-407E-A947-70E740481C1C}">
                <a14:useLocalDpi xmlns:a14="http://schemas.microsoft.com/office/drawing/2010/main" val="0"/>
              </a:ext>
            </a:extLst>
          </a:blip>
          <a:srcRect l="15919" r="6542"/>
          <a:stretch>
            <a:fillRect/>
          </a:stretch>
        </p:blipFill>
        <p:spPr>
          <a:xfrm>
            <a:off x="6133013" y="1908671"/>
            <a:ext cx="2744466" cy="2743200"/>
          </a:xfrm>
          <a:prstGeom prst="rect">
            <a:avLst/>
          </a:prstGeom>
        </p:spPr>
      </p:pic>
      <p:pic>
        <p:nvPicPr>
          <p:cNvPr id="10" name="PA-图片 9"/>
          <p:cNvPicPr>
            <a:picLocks noChangeAspect="1"/>
          </p:cNvPicPr>
          <p:nvPr>
            <p:custDataLst>
              <p:tags r:id="rId5"/>
            </p:custDataLst>
          </p:nvPr>
        </p:nvPicPr>
        <p:blipFill rotWithShape="1">
          <a:blip r:embed="rId11" cstate="print">
            <a:extLst>
              <a:ext uri="{28A0092B-C50C-407E-A947-70E740481C1C}">
                <a14:useLocalDpi xmlns:a14="http://schemas.microsoft.com/office/drawing/2010/main" val="0"/>
              </a:ext>
            </a:extLst>
          </a:blip>
          <a:srcRect t="5166" b="19864"/>
          <a:stretch>
            <a:fillRect/>
          </a:stretch>
        </p:blipFill>
        <p:spPr>
          <a:xfrm>
            <a:off x="8892183" y="1908671"/>
            <a:ext cx="2743200" cy="2743200"/>
          </a:xfrm>
          <a:prstGeom prst="rect">
            <a:avLst/>
          </a:prstGeom>
        </p:spPr>
      </p:pic>
      <p:sp>
        <p:nvSpPr>
          <p:cNvPr id="13" name="文本框 12"/>
          <p:cNvSpPr txBox="1"/>
          <p:nvPr/>
        </p:nvSpPr>
        <p:spPr>
          <a:xfrm>
            <a:off x="9160510" y="5336540"/>
            <a:ext cx="2343785" cy="444500"/>
          </a:xfrm>
          <a:prstGeom prst="rect">
            <a:avLst/>
          </a:prstGeom>
        </p:spPr>
        <p:txBody>
          <a:bodyPr vert="horz" lIns="91440" tIns="45720" rIns="91440" bIns="45720" rtlCol="0" anchor="ctr">
            <a:noAutofit/>
          </a:bodyPr>
          <a:lstStyle/>
          <a:p>
            <a:pPr algn="l"/>
            <a:r>
              <a:rPr lang="en-US" altLang="zh-CN" sz="2400" dirty="0"/>
              <a:t>PKCS</a:t>
            </a:r>
            <a:r>
              <a:rPr lang="en-US" sz="2400" dirty="0"/>
              <a:t>1</a:t>
            </a:r>
            <a:r>
              <a:rPr lang="zh-CN" altLang="en-US" sz="2400" dirty="0"/>
              <a:t>签名</a:t>
            </a:r>
          </a:p>
        </p:txBody>
      </p:sp>
      <p:sp>
        <p:nvSpPr>
          <p:cNvPr id="14" name="文本框 13"/>
          <p:cNvSpPr txBox="1"/>
          <p:nvPr/>
        </p:nvSpPr>
        <p:spPr>
          <a:xfrm>
            <a:off x="588010" y="5336540"/>
            <a:ext cx="2343785" cy="444500"/>
          </a:xfrm>
          <a:prstGeom prst="rect">
            <a:avLst/>
          </a:prstGeom>
        </p:spPr>
        <p:txBody>
          <a:bodyPr vert="horz" lIns="91440" tIns="45720" rIns="91440" bIns="45720" rtlCol="0" anchor="ctr">
            <a:noAutofit/>
          </a:bodyPr>
          <a:lstStyle/>
          <a:p>
            <a:pPr algn="l"/>
            <a:r>
              <a:rPr lang="en-US" altLang="zh-CN" sz="2400" dirty="0"/>
              <a:t>PKCS7</a:t>
            </a:r>
            <a:r>
              <a:rPr lang="zh-CN" altLang="en-US" sz="2400" dirty="0"/>
              <a:t>不带原文</a:t>
            </a:r>
          </a:p>
        </p:txBody>
      </p:sp>
      <p:sp>
        <p:nvSpPr>
          <p:cNvPr id="15" name="文本框 14"/>
          <p:cNvSpPr txBox="1"/>
          <p:nvPr/>
        </p:nvSpPr>
        <p:spPr>
          <a:xfrm>
            <a:off x="3375025" y="5336540"/>
            <a:ext cx="2343785" cy="444500"/>
          </a:xfrm>
          <a:prstGeom prst="rect">
            <a:avLst/>
          </a:prstGeom>
        </p:spPr>
        <p:txBody>
          <a:bodyPr vert="horz" lIns="91440" tIns="45720" rIns="91440" bIns="45720" rtlCol="0" anchor="ctr">
            <a:noAutofit/>
          </a:bodyPr>
          <a:lstStyle/>
          <a:p>
            <a:pPr algn="l"/>
            <a:r>
              <a:rPr lang="en-US" altLang="zh-CN" sz="2400" dirty="0"/>
              <a:t>PKCS7</a:t>
            </a:r>
            <a:r>
              <a:rPr lang="zh-CN" altLang="en-US" sz="2400" dirty="0"/>
              <a:t>带原文</a:t>
            </a:r>
          </a:p>
        </p:txBody>
      </p:sp>
      <p:sp>
        <p:nvSpPr>
          <p:cNvPr id="16" name="文本框 15"/>
          <p:cNvSpPr txBox="1"/>
          <p:nvPr/>
        </p:nvSpPr>
        <p:spPr>
          <a:xfrm>
            <a:off x="6266815" y="5336540"/>
            <a:ext cx="2343785" cy="444500"/>
          </a:xfrm>
          <a:prstGeom prst="rect">
            <a:avLst/>
          </a:prstGeom>
        </p:spPr>
        <p:txBody>
          <a:bodyPr vert="horz" lIns="91440" tIns="45720" rIns="91440" bIns="45720" rtlCol="0" anchor="ctr">
            <a:noAutofit/>
          </a:bodyPr>
          <a:lstStyle/>
          <a:p>
            <a:pPr algn="l"/>
            <a:r>
              <a:rPr lang="en-US" altLang="zh-CN" sz="2400" dirty="0"/>
              <a:t>PKCS7</a:t>
            </a:r>
            <a:r>
              <a:rPr lang="zh-CN" altLang="en-US" sz="2400" dirty="0"/>
              <a:t>多签名者</a:t>
            </a:r>
          </a:p>
        </p:txBody>
      </p:sp>
      <p:cxnSp>
        <p:nvCxnSpPr>
          <p:cNvPr id="18" name="直接连接符 17"/>
          <p:cNvCxnSpPr>
            <a:stCxn id="6" idx="2"/>
          </p:cNvCxnSpPr>
          <p:nvPr/>
        </p:nvCxnSpPr>
        <p:spPr>
          <a:xfrm>
            <a:off x="1959610" y="4652010"/>
            <a:ext cx="7880350" cy="649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771650" y="4652010"/>
            <a:ext cx="2986405" cy="684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406900" y="4652010"/>
            <a:ext cx="2986405" cy="684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7482840" y="4652010"/>
            <a:ext cx="2986405" cy="68453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25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xit" presetSubtype="2"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ppt_w*1.125000"/>
                                          </p:val>
                                        </p:tav>
                                      </p:tavLst>
                                    </p:anim>
                                    <p:animEffect transition="out" filter="wipe(right)">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250"/>
                                          </p:val>
                                        </p:tav>
                                        <p:tav tm="100000">
                                          <p:val>
                                            <p:strVal val="#ppt_x"/>
                                          </p:val>
                                        </p:tav>
                                      </p:tavLst>
                                    </p:anim>
                                    <p:animEffect transition="in" filter="wipe(righ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xit" presetSubtype="2" fill="hold" nodeType="clickEffect">
                                  <p:stCondLst>
                                    <p:cond delay="0"/>
                                  </p:stCondLst>
                                  <p:childTnLst>
                                    <p:anim calcmode="lin" valueType="num">
                                      <p:cBhvr additive="base">
                                        <p:cTn id="22" dur="500"/>
                                        <p:tgtEl>
                                          <p:spTgt spid="7"/>
                                        </p:tgtEl>
                                        <p:attrNameLst>
                                          <p:attrName>ppt_x</p:attrName>
                                        </p:attrNameLst>
                                      </p:cBhvr>
                                      <p:tavLst>
                                        <p:tav tm="0">
                                          <p:val>
                                            <p:strVal val="#ppt_x"/>
                                          </p:val>
                                        </p:tav>
                                        <p:tav tm="100000">
                                          <p:val>
                                            <p:strVal val="#ppt_x+#ppt_w*1.125000"/>
                                          </p:val>
                                        </p:tav>
                                      </p:tavLst>
                                    </p:anim>
                                    <p:animEffect transition="out" filter="wipe(right)">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2" presetClass="entr" presetSubtype="8"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250"/>
                                          </p:val>
                                        </p:tav>
                                        <p:tav tm="100000">
                                          <p:val>
                                            <p:strVal val="#ppt_x"/>
                                          </p:val>
                                        </p:tav>
                                      </p:tavLst>
                                    </p:anim>
                                    <p:animEffect transition="in" filter="wipe(righ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xit" presetSubtype="2" fill="hold" nodeType="clickEffect">
                                  <p:stCondLst>
                                    <p:cond delay="0"/>
                                  </p:stCondLst>
                                  <p:childTnLst>
                                    <p:anim calcmode="lin" valueType="num">
                                      <p:cBhvr additive="base">
                                        <p:cTn id="32" dur="500"/>
                                        <p:tgtEl>
                                          <p:spTgt spid="8"/>
                                        </p:tgtEl>
                                        <p:attrNameLst>
                                          <p:attrName>ppt_x</p:attrName>
                                        </p:attrNameLst>
                                      </p:cBhvr>
                                      <p:tavLst>
                                        <p:tav tm="0">
                                          <p:val>
                                            <p:strVal val="#ppt_x"/>
                                          </p:val>
                                        </p:tav>
                                        <p:tav tm="100000">
                                          <p:val>
                                            <p:strVal val="#ppt_x+#ppt_w*1.125000"/>
                                          </p:val>
                                        </p:tav>
                                      </p:tavLst>
                                    </p:anim>
                                    <p:animEffect transition="out" filter="wipe(right)">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2" presetClass="entr" presetSubtype="8"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ppt_x</p:attrName>
                                        </p:attrNameLst>
                                      </p:cBhvr>
                                      <p:tavLst>
                                        <p:tav tm="0">
                                          <p:val>
                                            <p:strVal val="#ppt_x-#ppt_w*1.250"/>
                                          </p:val>
                                        </p:tav>
                                        <p:tav tm="100000">
                                          <p:val>
                                            <p:strVal val="#ppt_x"/>
                                          </p:val>
                                        </p:tav>
                                      </p:tavLst>
                                    </p:anim>
                                    <p:animEffect transition="in" filter="wipe(righ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xit" presetSubtype="2" fill="hold" nodeType="clickEffect">
                                  <p:stCondLst>
                                    <p:cond delay="0"/>
                                  </p:stCondLst>
                                  <p:childTnLst>
                                    <p:anim calcmode="lin" valueType="num">
                                      <p:cBhvr additive="base">
                                        <p:cTn id="42" dur="500"/>
                                        <p:tgtEl>
                                          <p:spTgt spid="10"/>
                                        </p:tgtEl>
                                        <p:attrNameLst>
                                          <p:attrName>ppt_x</p:attrName>
                                        </p:attrNameLst>
                                      </p:cBhvr>
                                      <p:tavLst>
                                        <p:tav tm="0">
                                          <p:val>
                                            <p:strVal val="#ppt_x"/>
                                          </p:val>
                                        </p:tav>
                                        <p:tav tm="100000">
                                          <p:val>
                                            <p:strVal val="#ppt_x+#ppt_w*1.125000"/>
                                          </p:val>
                                        </p:tav>
                                      </p:tavLst>
                                    </p:anim>
                                    <p:animEffect transition="out" filter="wipe(right)">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blinds(horizontal)">
                                      <p:cBhvr>
                                        <p:cTn id="63" dur="500"/>
                                        <p:tgtEl>
                                          <p:spTgt spid="14"/>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blinds(horizontal)">
                                      <p:cBhvr>
                                        <p:cTn id="66" dur="500"/>
                                        <p:tgtEl>
                                          <p:spTgt spid="15"/>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linds(horizontal)">
                                      <p:cBhvr>
                                        <p:cTn id="69" dur="500"/>
                                        <p:tgtEl>
                                          <p:spTgt spid="16"/>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blinds(horizontal)">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1)P1</a:t>
            </a:r>
            <a:r>
              <a:rPr lang="zh-CN" altLang="en-US" dirty="0">
                <a:sym typeface="+mn-ea"/>
              </a:rPr>
              <a:t>签名</a:t>
            </a:r>
            <a:endParaRPr lang="en-US"/>
          </a:p>
        </p:txBody>
      </p:sp>
      <p:sp>
        <p:nvSpPr>
          <p:cNvPr id="3" name="日期占位符 2"/>
          <p:cNvSpPr>
            <a:spLocks noGrp="1"/>
          </p:cNvSpPr>
          <p:nvPr>
            <p:ph type="dt" sz="half" idx="10"/>
          </p:nvPr>
        </p:nvSpPr>
        <p:spPr/>
        <p:txBody>
          <a:bodyPr/>
          <a:lstStyle/>
          <a:p>
            <a:fld id="{0DA93CD0-18CA-4888-938F-20C63DD121A7}"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11</a:t>
            </a:fld>
            <a:endParaRPr lang="en-US" dirty="0"/>
          </a:p>
        </p:txBody>
      </p:sp>
      <p:sp>
        <p:nvSpPr>
          <p:cNvPr id="6" name="矩形 5"/>
          <p:cNvSpPr/>
          <p:nvPr/>
        </p:nvSpPr>
        <p:spPr>
          <a:xfrm>
            <a:off x="1034324" y="196055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1034324" y="4355838"/>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9" name="矩形 8"/>
          <p:cNvSpPr/>
          <p:nvPr/>
        </p:nvSpPr>
        <p:spPr>
          <a:xfrm>
            <a:off x="4422606" y="1941223"/>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788625" y="4322178"/>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P1</a:t>
            </a:r>
            <a:r>
              <a:rPr lang="zh-CN" altLang="en-US" sz="2400" dirty="0">
                <a:latin typeface="微软雅黑" panose="020B0503020204020204" pitchFamily="34" charset="-122"/>
                <a:ea typeface="微软雅黑" panose="020B0503020204020204" pitchFamily="34" charset="-122"/>
              </a:rPr>
              <a:t>签名</a:t>
            </a:r>
            <a:endParaRPr lang="en-US" sz="2400" dirty="0">
              <a:latin typeface="微软雅黑" panose="020B0503020204020204" pitchFamily="34" charset="-122"/>
              <a:ea typeface="微软雅黑" panose="020B0503020204020204" pitchFamily="34" charset="-122"/>
            </a:endParaRPr>
          </a:p>
        </p:txBody>
      </p:sp>
      <p:cxnSp>
        <p:nvCxnSpPr>
          <p:cNvPr id="14" name="直接箭头连接符 13"/>
          <p:cNvCxnSpPr>
            <a:stCxn id="6" idx="3"/>
            <a:endCxn id="9" idx="1"/>
          </p:cNvCxnSpPr>
          <p:nvPr/>
        </p:nvCxnSpPr>
        <p:spPr>
          <a:xfrm flipV="1">
            <a:off x="3050548" y="2282089"/>
            <a:ext cx="1372058" cy="2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354238" y="3943567"/>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9089113" y="5081383"/>
            <a:ext cx="1786173" cy="681732"/>
          </a:xfrm>
          <a:prstGeom prst="rect">
            <a:avLst/>
          </a:prstGeom>
        </p:spPr>
        <p:txBody>
          <a:bodyPr vert="horz" wrap="none" lIns="91440" tIns="45720" rIns="91440" bIns="45720" rtlCol="0" anchor="ctr">
            <a:noAutofit/>
          </a:bodyPr>
          <a:lstStyle/>
          <a:p>
            <a:r>
              <a:rPr lang="zh-CN" altLang="en-US" sz="2400" dirty="0">
                <a:solidFill>
                  <a:schemeClr val="bg1"/>
                </a:solidFill>
                <a:latin typeface="微软雅黑" panose="020B0503020204020204" pitchFamily="34" charset="-122"/>
                <a:ea typeface="微软雅黑" panose="020B0503020204020204" pitchFamily="34" charset="-122"/>
              </a:rPr>
              <a:t>数字信封</a:t>
            </a:r>
            <a:endParaRPr lang="en-US" sz="2400" dirty="0">
              <a:solidFill>
                <a:schemeClr val="bg1"/>
              </a:solidFill>
              <a:latin typeface="微软雅黑" panose="020B0503020204020204" pitchFamily="34" charset="-122"/>
              <a:ea typeface="微软雅黑" panose="020B0503020204020204" pitchFamily="34" charset="-122"/>
            </a:endParaRPr>
          </a:p>
        </p:txBody>
      </p:sp>
      <p:cxnSp>
        <p:nvCxnSpPr>
          <p:cNvPr id="20" name="直接箭头连接符 19"/>
          <p:cNvCxnSpPr/>
          <p:nvPr/>
        </p:nvCxnSpPr>
        <p:spPr>
          <a:xfrm>
            <a:off x="5504123" y="2647294"/>
            <a:ext cx="0" cy="2015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hanging-over-the-key_70025"/>
          <p:cNvSpPr>
            <a:spLocks noChangeAspect="1"/>
          </p:cNvSpPr>
          <p:nvPr/>
        </p:nvSpPr>
        <p:spPr bwMode="auto">
          <a:xfrm>
            <a:off x="7737033" y="4184322"/>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cxnSp>
        <p:nvCxnSpPr>
          <p:cNvPr id="36" name="直接箭头连接符 35"/>
          <p:cNvCxnSpPr>
            <a:stCxn id="7" idx="3"/>
            <a:endCxn id="10" idx="1"/>
          </p:cNvCxnSpPr>
          <p:nvPr/>
        </p:nvCxnSpPr>
        <p:spPr>
          <a:xfrm flipV="1">
            <a:off x="3050548" y="4663044"/>
            <a:ext cx="5738077" cy="16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050548" y="1472792"/>
            <a:ext cx="914400" cy="914400"/>
          </a:xfrm>
          <a:prstGeom prst="rect">
            <a:avLst/>
          </a:prstGeom>
        </p:spPr>
        <p:txBody>
          <a:bodyPr vert="horz" wrap="none" lIns="91440" tIns="45720" rIns="91440" bIns="45720" rtlCol="0" anchor="ctr">
            <a:noAutofit/>
          </a:bodyPr>
          <a:lstStyle/>
          <a:p>
            <a:pPr algn="l"/>
            <a:r>
              <a:rPr lang="zh-CN" altLang="en-US" sz="2400" dirty="0"/>
              <a:t>哈希运算</a:t>
            </a:r>
            <a:endParaRPr lang="en-US" sz="2400" dirty="0"/>
          </a:p>
        </p:txBody>
      </p:sp>
      <p:pic>
        <p:nvPicPr>
          <p:cNvPr id="44" name="PA-图片 5" hidden="1"/>
          <p:cNvPicPr>
            <a:picLocks noChangeAspect="1"/>
          </p:cNvPicPr>
          <p:nvPr>
            <p:custDataLst>
              <p:tags r:id="rId1"/>
            </p:custDataLst>
          </p:nvPr>
        </p:nvPicPr>
        <p:blipFill rotWithShape="1">
          <a:blip r:embed="rId4" cstate="print">
            <a:extLst>
              <a:ext uri="{28A0092B-C50C-407E-A947-70E740481C1C}">
                <a14:useLocalDpi xmlns:a14="http://schemas.microsoft.com/office/drawing/2010/main" val="0"/>
              </a:ext>
            </a:extLst>
          </a:blip>
          <a:srcRect l="200" r="200"/>
          <a:stretch>
            <a:fillRect/>
          </a:stretch>
        </p:blipFill>
        <p:spPr>
          <a:xfrm>
            <a:off x="3234118" y="1178458"/>
            <a:ext cx="5035872" cy="50358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4"/>
                                        </p:tgtEl>
                                      </p:cBhvr>
                                    </p:animEffect>
                                    <p:set>
                                      <p:cBhvr>
                                        <p:cTn id="11" dur="1" fill="hold">
                                          <p:stCondLst>
                                            <p:cond delay="499"/>
                                          </p:stCondLst>
                                        </p:cTn>
                                        <p:tgtEl>
                                          <p:spTgt spid="4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down)">
                                      <p:cBhvr>
                                        <p:cTn id="42" dur="500"/>
                                        <p:tgtEl>
                                          <p:spTgt spid="36"/>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par>
                                <p:cTn id="51" presetID="22" presetClass="entr" presetSubtype="4"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5"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sp>
        <p:nvSpPr>
          <p:cNvPr id="3" name="日期占位符 2"/>
          <p:cNvSpPr>
            <a:spLocks noGrp="1"/>
          </p:cNvSpPr>
          <p:nvPr>
            <p:ph type="dt" sz="half" idx="10"/>
          </p:nvPr>
        </p:nvSpPr>
        <p:spPr/>
        <p:txBody>
          <a:bodyPr/>
          <a:lstStyle/>
          <a:p>
            <a:fld id="{FE9696A2-082B-4A8A-ADE3-6AE290F619F6}"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12</a:t>
            </a:fld>
            <a:endParaRPr lang="en-US" dirty="0"/>
          </a:p>
        </p:txBody>
      </p:sp>
      <p:pic>
        <p:nvPicPr>
          <p:cNvPr id="12" name="图片 11"/>
          <p:cNvPicPr>
            <a:picLocks noChangeAspect="1"/>
          </p:cNvPicPr>
          <p:nvPr/>
        </p:nvPicPr>
        <p:blipFill>
          <a:blip r:embed="rId3" cstate="print"/>
          <a:stretch>
            <a:fillRect/>
          </a:stretch>
        </p:blipFill>
        <p:spPr>
          <a:xfrm>
            <a:off x="727434" y="4941168"/>
            <a:ext cx="11338276" cy="88829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3075" y="1244410"/>
            <a:ext cx="5476875" cy="228600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3075" y="1244410"/>
            <a:ext cx="5476875" cy="2286000"/>
          </a:xfrm>
          <a:prstGeom prst="rect">
            <a:avLst/>
          </a:prstGeom>
        </p:spPr>
      </p:pic>
      <p:sp>
        <p:nvSpPr>
          <p:cNvPr id="15" name="矩形 14"/>
          <p:cNvSpPr/>
          <p:nvPr/>
        </p:nvSpPr>
        <p:spPr>
          <a:xfrm>
            <a:off x="885825" y="5322334"/>
            <a:ext cx="11042823" cy="228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885825" y="5548219"/>
            <a:ext cx="11042823" cy="228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3075" y="1244410"/>
            <a:ext cx="5476875" cy="2286000"/>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965" y="1450616"/>
            <a:ext cx="4604791" cy="26782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10" presetClass="exit" presetSubtype="0" fill="hold" grpId="1" nodeType="after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15919" r="6542"/>
          <a:stretch>
            <a:fillRect/>
          </a:stretch>
        </p:blipFill>
        <p:spPr>
          <a:xfrm>
            <a:off x="730702" y="1284996"/>
            <a:ext cx="4700016" cy="4697848"/>
          </a:xfrm>
          <a:prstGeom prst="rect">
            <a:avLst/>
          </a:prstGeom>
        </p:spPr>
      </p:pic>
      <p:sp>
        <p:nvSpPr>
          <p:cNvPr id="24" name="矩形 23"/>
          <p:cNvSpPr/>
          <p:nvPr/>
        </p:nvSpPr>
        <p:spPr>
          <a:xfrm>
            <a:off x="8466225" y="1503146"/>
            <a:ext cx="2592269" cy="4423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2)P7</a:t>
            </a:r>
            <a:r>
              <a:rPr lang="zh-CN" altLang="en-US" dirty="0"/>
              <a:t>带原文签名</a:t>
            </a:r>
            <a:endParaRPr lang="en-US" dirty="0"/>
          </a:p>
        </p:txBody>
      </p:sp>
      <p:sp>
        <p:nvSpPr>
          <p:cNvPr id="3" name="日期占位符 2"/>
          <p:cNvSpPr>
            <a:spLocks noGrp="1"/>
          </p:cNvSpPr>
          <p:nvPr>
            <p:ph type="dt" sz="half" idx="10"/>
          </p:nvPr>
        </p:nvSpPr>
        <p:spPr/>
        <p:txBody>
          <a:bodyPr/>
          <a:lstStyle/>
          <a:p>
            <a:fld id="{CA5CF6D5-6890-4126-BDBA-B5775CD46E64}"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13</a:t>
            </a:fld>
            <a:endParaRPr lang="en-US" dirty="0"/>
          </a:p>
        </p:txBody>
      </p:sp>
      <p:sp>
        <p:nvSpPr>
          <p:cNvPr id="6" name="矩形 5"/>
          <p:cNvSpPr/>
          <p:nvPr/>
        </p:nvSpPr>
        <p:spPr>
          <a:xfrm>
            <a:off x="933093" y="174934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996837" y="4150402"/>
            <a:ext cx="2016224" cy="648072"/>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9" name="矩形 8"/>
          <p:cNvSpPr/>
          <p:nvPr/>
        </p:nvSpPr>
        <p:spPr>
          <a:xfrm>
            <a:off x="8788625" y="172388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788625" y="2787196"/>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8850619" y="3898520"/>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stCxn id="6" idx="3"/>
            <a:endCxn id="9" idx="1"/>
          </p:cNvCxnSpPr>
          <p:nvPr/>
        </p:nvCxnSpPr>
        <p:spPr>
          <a:xfrm flipV="1">
            <a:off x="2949317" y="2064753"/>
            <a:ext cx="5839308" cy="8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 idx="3"/>
            <a:endCxn id="11" idx="1"/>
          </p:cNvCxnSpPr>
          <p:nvPr/>
        </p:nvCxnSpPr>
        <p:spPr>
          <a:xfrm>
            <a:off x="3013061" y="4474438"/>
            <a:ext cx="5837558" cy="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192344" y="5202172"/>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3372917" y="281339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cxnSp>
        <p:nvCxnSpPr>
          <p:cNvPr id="54" name="直接箭头连接符 53"/>
          <p:cNvCxnSpPr>
            <a:stCxn id="36" idx="2"/>
          </p:cNvCxnSpPr>
          <p:nvPr/>
        </p:nvCxnSpPr>
        <p:spPr>
          <a:xfrm>
            <a:off x="4381029" y="3495127"/>
            <a:ext cx="0" cy="979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910039" y="4358104"/>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
        <p:nvSpPr>
          <p:cNvPr id="65" name="hanging-over-the-key_70025"/>
          <p:cNvSpPr>
            <a:spLocks noChangeAspect="1"/>
          </p:cNvSpPr>
          <p:nvPr/>
        </p:nvSpPr>
        <p:spPr bwMode="auto">
          <a:xfrm>
            <a:off x="7289757" y="4580302"/>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pic>
        <p:nvPicPr>
          <p:cNvPr id="82" name="图片 81" hidden="1"/>
          <p:cNvPicPr>
            <a:picLocks noChangeAspect="1"/>
          </p:cNvPicPr>
          <p:nvPr/>
        </p:nvPicPr>
        <p:blipFill rotWithShape="1">
          <a:blip r:embed="rId4" cstate="print">
            <a:extLst>
              <a:ext uri="{28A0092B-C50C-407E-A947-70E740481C1C}">
                <a14:useLocalDpi xmlns:a14="http://schemas.microsoft.com/office/drawing/2010/main" val="0"/>
              </a:ext>
            </a:extLst>
          </a:blip>
          <a:srcRect l="15919" t="8159" r="6542" b="17760"/>
          <a:stretch>
            <a:fillRect/>
          </a:stretch>
        </p:blipFill>
        <p:spPr>
          <a:xfrm>
            <a:off x="2433205" y="1170907"/>
            <a:ext cx="6871532" cy="5088090"/>
          </a:xfrm>
          <a:prstGeom prst="rect">
            <a:avLst/>
          </a:prstGeom>
        </p:spPr>
      </p:pic>
      <p:cxnSp>
        <p:nvCxnSpPr>
          <p:cNvPr id="133" name="直接箭头连接符 132"/>
          <p:cNvCxnSpPr>
            <a:endCxn id="36" idx="0"/>
          </p:cNvCxnSpPr>
          <p:nvPr/>
        </p:nvCxnSpPr>
        <p:spPr>
          <a:xfrm>
            <a:off x="4381029" y="2073376"/>
            <a:ext cx="0" cy="740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连接符: 肘形 137"/>
          <p:cNvCxnSpPr>
            <a:stCxn id="8" idx="3"/>
            <a:endCxn id="10" idx="1"/>
          </p:cNvCxnSpPr>
          <p:nvPr/>
        </p:nvCxnSpPr>
        <p:spPr>
          <a:xfrm flipV="1">
            <a:off x="3013061" y="3128062"/>
            <a:ext cx="5775564" cy="134637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13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133"/>
                                        </p:tgtEl>
                                        <p:attrNameLst>
                                          <p:attrName>style.visibility</p:attrName>
                                        </p:attrNameLst>
                                      </p:cBhvr>
                                      <p:to>
                                        <p:strVal val="visible"/>
                                      </p:to>
                                    </p:set>
                                    <p:animEffect transition="in" filter="wipe(down)">
                                      <p:cBhvr>
                                        <p:cTn id="56" dur="500"/>
                                        <p:tgtEl>
                                          <p:spTgt spid="13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down)">
                                      <p:cBhvr>
                                        <p:cTn id="65" dur="500"/>
                                        <p:tgtEl>
                                          <p:spTgt spid="19"/>
                                        </p:tgtEl>
                                      </p:cBhvr>
                                    </p:animEffect>
                                  </p:childTnLst>
                                </p:cTn>
                              </p:par>
                            </p:childTnLst>
                          </p:cTn>
                        </p:par>
                        <p:par>
                          <p:cTn id="66" fill="hold">
                            <p:stCondLst>
                              <p:cond delay="1000"/>
                            </p:stCondLst>
                            <p:childTnLst>
                              <p:par>
                                <p:cTn id="67" presetID="22" presetClass="entr" presetSubtype="4" fill="hold" nodeType="after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wipe(down)">
                                      <p:cBhvr>
                                        <p:cTn id="69" dur="500"/>
                                        <p:tgtEl>
                                          <p:spTgt spid="54"/>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down)">
                                      <p:cBhvr>
                                        <p:cTn id="72" dur="500"/>
                                        <p:tgtEl>
                                          <p:spTgt spid="64"/>
                                        </p:tgtEl>
                                      </p:cBhvr>
                                    </p:animEffect>
                                  </p:childTnLst>
                                </p:cTn>
                              </p:par>
                              <p:par>
                                <p:cTn id="73" presetID="22" presetClass="entr" presetSubtype="4"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down)">
                                      <p:cBhvr>
                                        <p:cTn id="7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8" grpId="0" animBg="1"/>
      <p:bldP spid="9" grpId="0" animBg="1"/>
      <p:bldP spid="10" grpId="0" animBg="1"/>
      <p:bldP spid="11" grpId="0" animBg="1"/>
      <p:bldP spid="36" grpId="0" animBg="1"/>
      <p:bldP spid="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stretch>
            <a:fillRect/>
          </a:stretch>
        </p:blipFill>
        <p:spPr>
          <a:xfrm>
            <a:off x="1127448" y="1549303"/>
            <a:ext cx="9572625" cy="4181475"/>
          </a:xfrm>
          <a:prstGeom prst="rect">
            <a:avLst/>
          </a:prstGeom>
        </p:spPr>
      </p:pic>
      <p:sp>
        <p:nvSpPr>
          <p:cNvPr id="2" name="标题 1"/>
          <p:cNvSpPr>
            <a:spLocks noGrp="1"/>
          </p:cNvSpPr>
          <p:nvPr>
            <p:ph type="title"/>
          </p:nvPr>
        </p:nvSpPr>
        <p:spPr/>
        <p:txBody>
          <a:bodyPr/>
          <a:lstStyle/>
          <a:p>
            <a:endParaRPr lang="en-US" dirty="0"/>
          </a:p>
        </p:txBody>
      </p:sp>
      <p:sp>
        <p:nvSpPr>
          <p:cNvPr id="3" name="日期占位符 2"/>
          <p:cNvSpPr>
            <a:spLocks noGrp="1"/>
          </p:cNvSpPr>
          <p:nvPr>
            <p:ph type="dt" sz="half" idx="10"/>
          </p:nvPr>
        </p:nvSpPr>
        <p:spPr/>
        <p:txBody>
          <a:bodyPr/>
          <a:lstStyle/>
          <a:p>
            <a:fld id="{9214BFE5-DE5E-4ADD-9764-788EBD9B515C}"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14</a:t>
            </a:fld>
            <a:endParaRPr lang="en-US" dirty="0"/>
          </a:p>
        </p:txBody>
      </p:sp>
      <p:sp>
        <p:nvSpPr>
          <p:cNvPr id="9" name="矩形 8"/>
          <p:cNvSpPr/>
          <p:nvPr/>
        </p:nvSpPr>
        <p:spPr>
          <a:xfrm>
            <a:off x="6312024" y="1539467"/>
            <a:ext cx="2016224" cy="223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6312024" y="1762980"/>
            <a:ext cx="2016224"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6312024" y="1989694"/>
            <a:ext cx="2952328"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6312024" y="2388550"/>
            <a:ext cx="2016224"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6312024" y="2614409"/>
            <a:ext cx="2016224" cy="454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6312024" y="4797152"/>
            <a:ext cx="2016224"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6312024" y="3068960"/>
            <a:ext cx="2016224" cy="454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6312024" y="3523511"/>
            <a:ext cx="2016224" cy="454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6312024" y="4342601"/>
            <a:ext cx="2016224" cy="454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6312024" y="5251703"/>
            <a:ext cx="2448272"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6312024" y="5477562"/>
            <a:ext cx="4032448"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7875" y="1285875"/>
            <a:ext cx="8096250" cy="4286250"/>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7875" y="1285875"/>
            <a:ext cx="8096250" cy="4286250"/>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875" y="1285875"/>
            <a:ext cx="8096250" cy="4286250"/>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47875" y="1285875"/>
            <a:ext cx="8096250" cy="4286250"/>
          </a:xfrm>
          <a:prstGeom prst="rect">
            <a:avLst/>
          </a:prstGeom>
        </p:spPr>
      </p:pic>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7875" y="1285875"/>
            <a:ext cx="8096250" cy="4286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9"/>
                                        </p:tgtEl>
                                      </p:cBhvr>
                                    </p:animEffect>
                                    <p:set>
                                      <p:cBhvr>
                                        <p:cTn id="55" dur="1" fill="hold">
                                          <p:stCondLst>
                                            <p:cond delay="499"/>
                                          </p:stCondLst>
                                        </p:cTn>
                                        <p:tgtEl>
                                          <p:spTgt spid="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5"/>
                                        </p:tgtEl>
                                      </p:cBhvr>
                                    </p:animEffect>
                                    <p:set>
                                      <p:cBhvr>
                                        <p:cTn id="70" dur="1" fill="hold">
                                          <p:stCondLst>
                                            <p:cond delay="499"/>
                                          </p:stCondLst>
                                        </p:cTn>
                                        <p:tgtEl>
                                          <p:spTgt spid="1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6"/>
                                        </p:tgtEl>
                                      </p:cBhvr>
                                    </p:animEffect>
                                    <p:set>
                                      <p:cBhvr>
                                        <p:cTn id="73" dur="1" fill="hold">
                                          <p:stCondLst>
                                            <p:cond delay="499"/>
                                          </p:stCondLst>
                                        </p:cTn>
                                        <p:tgtEl>
                                          <p:spTgt spid="16"/>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7"/>
                                        </p:tgtEl>
                                      </p:cBhvr>
                                    </p:animEffect>
                                    <p:set>
                                      <p:cBhvr>
                                        <p:cTn id="76" dur="1" fill="hold">
                                          <p:stCondLst>
                                            <p:cond delay="499"/>
                                          </p:stCondLst>
                                        </p:cTn>
                                        <p:tgtEl>
                                          <p:spTgt spid="1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4"/>
                                        </p:tgtEl>
                                      </p:cBhvr>
                                    </p:animEffect>
                                    <p:set>
                                      <p:cBhvr>
                                        <p:cTn id="79" dur="1" fill="hold">
                                          <p:stCondLst>
                                            <p:cond delay="499"/>
                                          </p:stCondLst>
                                        </p:cTn>
                                        <p:tgtEl>
                                          <p:spTgt spid="1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8"/>
                                        </p:tgtEl>
                                      </p:cBhvr>
                                    </p:animEffect>
                                    <p:set>
                                      <p:cBhvr>
                                        <p:cTn id="85" dur="1" fill="hold">
                                          <p:stCondLst>
                                            <p:cond delay="499"/>
                                          </p:stCondLst>
                                        </p:cTn>
                                        <p:tgtEl>
                                          <p:spTgt spid="1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2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3"/>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30118" b="3973"/>
          <a:stretch>
            <a:fillRect/>
          </a:stretch>
        </p:blipFill>
        <p:spPr>
          <a:xfrm>
            <a:off x="623392" y="1700808"/>
            <a:ext cx="4697849" cy="3096344"/>
          </a:xfrm>
          <a:prstGeom prst="rect">
            <a:avLst/>
          </a:prstGeom>
        </p:spPr>
      </p:pic>
      <p:sp>
        <p:nvSpPr>
          <p:cNvPr id="24" name="矩形 23"/>
          <p:cNvSpPr/>
          <p:nvPr/>
        </p:nvSpPr>
        <p:spPr>
          <a:xfrm>
            <a:off x="8466225" y="2397412"/>
            <a:ext cx="2592269" cy="3529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2)P7</a:t>
            </a:r>
            <a:r>
              <a:rPr lang="zh-CN" altLang="en-US" dirty="0"/>
              <a:t>不带原文签名</a:t>
            </a:r>
            <a:endParaRPr lang="en-US" dirty="0"/>
          </a:p>
        </p:txBody>
      </p:sp>
      <p:sp>
        <p:nvSpPr>
          <p:cNvPr id="3" name="日期占位符 2"/>
          <p:cNvSpPr>
            <a:spLocks noGrp="1"/>
          </p:cNvSpPr>
          <p:nvPr>
            <p:ph type="dt" sz="half" idx="10"/>
          </p:nvPr>
        </p:nvSpPr>
        <p:spPr/>
        <p:txBody>
          <a:bodyPr/>
          <a:lstStyle/>
          <a:p>
            <a:fld id="{CA5CF6D5-6890-4126-BDBA-B5775CD46E64}"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15</a:t>
            </a:fld>
            <a:endParaRPr lang="en-US" dirty="0"/>
          </a:p>
        </p:txBody>
      </p:sp>
      <p:sp>
        <p:nvSpPr>
          <p:cNvPr id="6" name="矩形 5"/>
          <p:cNvSpPr/>
          <p:nvPr/>
        </p:nvSpPr>
        <p:spPr>
          <a:xfrm>
            <a:off x="933093" y="174934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933093" y="4294535"/>
            <a:ext cx="2016224" cy="64807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10" name="矩形 9"/>
          <p:cNvSpPr/>
          <p:nvPr/>
        </p:nvSpPr>
        <p:spPr>
          <a:xfrm>
            <a:off x="8788625" y="2787196"/>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8788625" y="4048341"/>
            <a:ext cx="1892235" cy="1140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cxnSp>
        <p:nvCxnSpPr>
          <p:cNvPr id="19" name="直接箭头连接符 18"/>
          <p:cNvCxnSpPr>
            <a:stCxn id="36" idx="2"/>
          </p:cNvCxnSpPr>
          <p:nvPr/>
        </p:nvCxnSpPr>
        <p:spPr>
          <a:xfrm>
            <a:off x="4383221" y="3468928"/>
            <a:ext cx="0" cy="1149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271130" y="5229511"/>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3375109" y="2787196"/>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cxnSp>
        <p:nvCxnSpPr>
          <p:cNvPr id="54" name="直接箭头连接符 53"/>
          <p:cNvCxnSpPr>
            <a:stCxn id="8" idx="3"/>
            <a:endCxn id="11" idx="1"/>
          </p:cNvCxnSpPr>
          <p:nvPr/>
        </p:nvCxnSpPr>
        <p:spPr>
          <a:xfrm>
            <a:off x="2949317" y="4618571"/>
            <a:ext cx="58393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6188762" y="4446484"/>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
        <p:nvSpPr>
          <p:cNvPr id="65" name="hanging-over-the-key_70025"/>
          <p:cNvSpPr>
            <a:spLocks noChangeAspect="1"/>
          </p:cNvSpPr>
          <p:nvPr/>
        </p:nvSpPr>
        <p:spPr bwMode="auto">
          <a:xfrm>
            <a:off x="7598931" y="4694882"/>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pic>
        <p:nvPicPr>
          <p:cNvPr id="21" name="图片 20" hidden="1"/>
          <p:cNvPicPr>
            <a:picLocks noChangeAspect="1"/>
          </p:cNvPicPr>
          <p:nvPr/>
        </p:nvPicPr>
        <p:blipFill rotWithShape="1">
          <a:blip r:embed="rId3" cstate="print">
            <a:extLst>
              <a:ext uri="{28A0092B-C50C-407E-A947-70E740481C1C}">
                <a14:useLocalDpi xmlns:a14="http://schemas.microsoft.com/office/drawing/2010/main" val="0"/>
              </a:ext>
            </a:extLst>
          </a:blip>
          <a:srcRect t="30118" b="3973"/>
          <a:stretch>
            <a:fillRect/>
          </a:stretch>
        </p:blipFill>
        <p:spPr>
          <a:xfrm>
            <a:off x="2196563" y="1187147"/>
            <a:ext cx="7344816" cy="4840955"/>
          </a:xfrm>
          <a:prstGeom prst="rect">
            <a:avLst/>
          </a:prstGeom>
        </p:spPr>
      </p:pic>
      <p:cxnSp>
        <p:nvCxnSpPr>
          <p:cNvPr id="37" name="连接符: 肘形 36"/>
          <p:cNvCxnSpPr>
            <a:stCxn id="8" idx="3"/>
            <a:endCxn id="10" idx="1"/>
          </p:cNvCxnSpPr>
          <p:nvPr/>
        </p:nvCxnSpPr>
        <p:spPr>
          <a:xfrm flipV="1">
            <a:off x="2949317" y="3128062"/>
            <a:ext cx="5839308" cy="14905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p:cNvCxnSpPr>
            <a:stCxn id="6" idx="3"/>
            <a:endCxn id="36" idx="0"/>
          </p:cNvCxnSpPr>
          <p:nvPr/>
        </p:nvCxnSpPr>
        <p:spPr>
          <a:xfrm>
            <a:off x="2949317" y="2073376"/>
            <a:ext cx="1433904" cy="7138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down)">
                                      <p:cBhvr>
                                        <p:cTn id="60" dur="500"/>
                                        <p:tgtEl>
                                          <p:spTgt spid="19"/>
                                        </p:tgtEl>
                                      </p:cBhvr>
                                    </p:animEffect>
                                  </p:childTnLst>
                                </p:cTn>
                              </p:par>
                            </p:childTnLst>
                          </p:cTn>
                        </p:par>
                        <p:par>
                          <p:cTn id="61" fill="hold">
                            <p:stCondLst>
                              <p:cond delay="500"/>
                            </p:stCondLst>
                            <p:childTnLst>
                              <p:par>
                                <p:cTn id="62" presetID="22" presetClass="entr" presetSubtype="4"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down)">
                                      <p:cBhvr>
                                        <p:cTn id="64" dur="500"/>
                                        <p:tgtEl>
                                          <p:spTgt spid="54"/>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down)">
                                      <p:cBhvr>
                                        <p:cTn id="67" dur="500"/>
                                        <p:tgtEl>
                                          <p:spTgt spid="64"/>
                                        </p:tgtEl>
                                      </p:cBhvr>
                                    </p:animEffect>
                                  </p:childTnLst>
                                </p:cTn>
                              </p:par>
                              <p:par>
                                <p:cTn id="68" presetID="22" presetClass="entr" presetSubtype="4" fill="hold"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wipe(down)">
                                      <p:cBhvr>
                                        <p:cTn id="7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8" grpId="0" animBg="1"/>
      <p:bldP spid="10" grpId="0" animBg="1"/>
      <p:bldP spid="11" grpId="0" animBg="1"/>
      <p:bldP spid="36" grpId="0" animBg="1"/>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1937" y="1395417"/>
            <a:ext cx="9172575" cy="4124325"/>
          </a:xfrm>
          <a:prstGeom prst="rect">
            <a:avLst/>
          </a:prstGeom>
        </p:spPr>
      </p:pic>
      <p:sp>
        <p:nvSpPr>
          <p:cNvPr id="3" name="日期占位符 2"/>
          <p:cNvSpPr>
            <a:spLocks noGrp="1"/>
          </p:cNvSpPr>
          <p:nvPr>
            <p:ph type="dt" sz="half" idx="10"/>
          </p:nvPr>
        </p:nvSpPr>
        <p:spPr/>
        <p:txBody>
          <a:bodyPr/>
          <a:lstStyle/>
          <a:p>
            <a:fld id="{FE9696A2-082B-4A8A-ADE3-6AE290F619F6}"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16</a:t>
            </a:fld>
            <a:endParaRPr lang="en-US" dirty="0"/>
          </a:p>
        </p:txBody>
      </p:sp>
      <p:sp>
        <p:nvSpPr>
          <p:cNvPr id="15" name="矩形 14"/>
          <p:cNvSpPr/>
          <p:nvPr/>
        </p:nvSpPr>
        <p:spPr>
          <a:xfrm>
            <a:off x="6672064" y="1565408"/>
            <a:ext cx="2016224" cy="223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6672064" y="1788921"/>
            <a:ext cx="2016224"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6672064" y="2243472"/>
            <a:ext cx="2016224"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6672064" y="2469331"/>
            <a:ext cx="2016224" cy="454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nvSpPr>
        <p:spPr>
          <a:xfrm>
            <a:off x="6672064" y="4632107"/>
            <a:ext cx="2016224"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p:nvSpPr>
        <p:spPr>
          <a:xfrm>
            <a:off x="6672064" y="2923882"/>
            <a:ext cx="2016224" cy="454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6672064" y="3377016"/>
            <a:ext cx="2016224" cy="454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p:cNvSpPr/>
          <p:nvPr/>
        </p:nvSpPr>
        <p:spPr>
          <a:xfrm>
            <a:off x="6672064" y="4176082"/>
            <a:ext cx="2016224" cy="454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p:cNvSpPr/>
          <p:nvPr/>
        </p:nvSpPr>
        <p:spPr>
          <a:xfrm>
            <a:off x="6672064" y="5085184"/>
            <a:ext cx="2448272"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p:cNvSpPr/>
          <p:nvPr/>
        </p:nvSpPr>
        <p:spPr>
          <a:xfrm>
            <a:off x="6672064" y="5311043"/>
            <a:ext cx="4032448" cy="225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par>
                                <p:cTn id="48" presetID="10" presetClass="exit" presetSubtype="0" fill="hold" grpId="1" nodeType="withEffect">
                                  <p:stCondLst>
                                    <p:cond delay="0"/>
                                  </p:stCondLst>
                                  <p:childTnLst>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8"/>
                                        </p:tgtEl>
                                      </p:cBhvr>
                                    </p:animEffect>
                                    <p:set>
                                      <p:cBhvr>
                                        <p:cTn id="56" dur="1" fill="hold">
                                          <p:stCondLst>
                                            <p:cond delay="499"/>
                                          </p:stCondLst>
                                        </p:cTn>
                                        <p:tgtEl>
                                          <p:spTgt spid="18"/>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9"/>
                                        </p:tgtEl>
                                      </p:cBhvr>
                                    </p:animEffect>
                                    <p:set>
                                      <p:cBhvr>
                                        <p:cTn id="59" dur="1" fill="hold">
                                          <p:stCondLst>
                                            <p:cond delay="499"/>
                                          </p:stCondLst>
                                        </p:cTn>
                                        <p:tgtEl>
                                          <p:spTgt spid="1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2"/>
                                        </p:tgtEl>
                                      </p:cBhvr>
                                    </p:animEffect>
                                    <p:set>
                                      <p:cBhvr>
                                        <p:cTn id="65" dur="1" fill="hold">
                                          <p:stCondLst>
                                            <p:cond delay="499"/>
                                          </p:stCondLst>
                                        </p:cTn>
                                        <p:tgtEl>
                                          <p:spTgt spid="22"/>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5"/>
                                        </p:tgtEl>
                                      </p:cBhvr>
                                    </p:animEffect>
                                    <p:set>
                                      <p:cBhvr>
                                        <p:cTn id="74" dur="1" fill="hold">
                                          <p:stCondLst>
                                            <p:cond delay="499"/>
                                          </p:stCondLst>
                                        </p:cTn>
                                        <p:tgtEl>
                                          <p:spTgt spid="2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4"/>
                                        </p:tgtEl>
                                      </p:cBhvr>
                                    </p:animEffect>
                                    <p:set>
                                      <p:cBhvr>
                                        <p:cTn id="7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P7</a:t>
            </a:r>
            <a:r>
              <a:rPr lang="zh-CN" altLang="en-US" dirty="0"/>
              <a:t>签名对比</a:t>
            </a:r>
            <a:endParaRPr lang="en-US" dirty="0"/>
          </a:p>
        </p:txBody>
      </p:sp>
      <p:sp>
        <p:nvSpPr>
          <p:cNvPr id="3" name="日期占位符 2"/>
          <p:cNvSpPr>
            <a:spLocks noGrp="1"/>
          </p:cNvSpPr>
          <p:nvPr>
            <p:ph type="dt" sz="half" idx="10"/>
          </p:nvPr>
        </p:nvSpPr>
        <p:spPr/>
        <p:txBody>
          <a:bodyPr/>
          <a:lstStyle/>
          <a:p>
            <a:fld id="{B12E53E7-0A9D-46C5-96B3-963F9C5F88C5}"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17</a:t>
            </a:fld>
            <a:endParaRPr lang="en-US" dirty="0"/>
          </a:p>
        </p:txBody>
      </p:sp>
      <p:pic>
        <p:nvPicPr>
          <p:cNvPr id="6" name="图片 5"/>
          <p:cNvPicPr>
            <a:picLocks noChangeAspect="1"/>
          </p:cNvPicPr>
          <p:nvPr/>
        </p:nvPicPr>
        <p:blipFill>
          <a:blip r:embed="rId2" cstate="print"/>
          <a:stretch>
            <a:fillRect/>
          </a:stretch>
        </p:blipFill>
        <p:spPr>
          <a:xfrm>
            <a:off x="661987" y="1281112"/>
            <a:ext cx="10868025" cy="4295775"/>
          </a:xfrm>
          <a:prstGeom prst="rect">
            <a:avLst/>
          </a:prstGeom>
        </p:spPr>
      </p:pic>
      <p:pic>
        <p:nvPicPr>
          <p:cNvPr id="7" name="图片 6"/>
          <p:cNvPicPr>
            <a:picLocks noChangeAspect="1"/>
          </p:cNvPicPr>
          <p:nvPr/>
        </p:nvPicPr>
        <p:blipFill>
          <a:blip r:embed="rId3" cstate="print"/>
          <a:stretch>
            <a:fillRect/>
          </a:stretch>
        </p:blipFill>
        <p:spPr>
          <a:xfrm>
            <a:off x="1862137" y="1319212"/>
            <a:ext cx="8467725" cy="421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t="5166" b="19864"/>
          <a:stretch>
            <a:fillRect/>
          </a:stretch>
        </p:blipFill>
        <p:spPr>
          <a:xfrm>
            <a:off x="3745992" y="1078992"/>
            <a:ext cx="4700016" cy="4700016"/>
          </a:xfrm>
          <a:prstGeom prst="rect">
            <a:avLst/>
          </a:prstGeom>
        </p:spPr>
      </p:pic>
      <p:sp>
        <p:nvSpPr>
          <p:cNvPr id="26" name="矩形 25"/>
          <p:cNvSpPr/>
          <p:nvPr/>
        </p:nvSpPr>
        <p:spPr>
          <a:xfrm>
            <a:off x="612443" y="3765236"/>
            <a:ext cx="2016224" cy="648072"/>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25" name="矩形 24"/>
          <p:cNvSpPr/>
          <p:nvPr/>
        </p:nvSpPr>
        <p:spPr>
          <a:xfrm>
            <a:off x="804640" y="3955287"/>
            <a:ext cx="2016224" cy="648072"/>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24" name="矩形 23"/>
          <p:cNvSpPr/>
          <p:nvPr/>
        </p:nvSpPr>
        <p:spPr>
          <a:xfrm>
            <a:off x="8423727" y="1460292"/>
            <a:ext cx="2592269" cy="4423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3)P7</a:t>
            </a:r>
            <a:r>
              <a:rPr lang="zh-CN" altLang="en-US" dirty="0"/>
              <a:t>多签名</a:t>
            </a:r>
            <a:endParaRPr lang="en-US" dirty="0"/>
          </a:p>
        </p:txBody>
      </p:sp>
      <p:sp>
        <p:nvSpPr>
          <p:cNvPr id="3" name="日期占位符 2"/>
          <p:cNvSpPr>
            <a:spLocks noGrp="1"/>
          </p:cNvSpPr>
          <p:nvPr>
            <p:ph type="dt" sz="half" idx="10"/>
          </p:nvPr>
        </p:nvSpPr>
        <p:spPr/>
        <p:txBody>
          <a:bodyPr/>
          <a:lstStyle/>
          <a:p>
            <a:fld id="{CA5CF6D5-6890-4126-BDBA-B5775CD46E64}"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18</a:t>
            </a:fld>
            <a:endParaRPr lang="en-US" dirty="0"/>
          </a:p>
        </p:txBody>
      </p:sp>
      <p:sp>
        <p:nvSpPr>
          <p:cNvPr id="6" name="矩形 5"/>
          <p:cNvSpPr/>
          <p:nvPr/>
        </p:nvSpPr>
        <p:spPr>
          <a:xfrm>
            <a:off x="933093" y="174934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996837" y="4150402"/>
            <a:ext cx="2016224" cy="648072"/>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9" name="矩形 8"/>
          <p:cNvSpPr/>
          <p:nvPr/>
        </p:nvSpPr>
        <p:spPr>
          <a:xfrm>
            <a:off x="8788625" y="172388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8620444" y="3733870"/>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stCxn id="6" idx="3"/>
            <a:endCxn id="9" idx="1"/>
          </p:cNvCxnSpPr>
          <p:nvPr/>
        </p:nvCxnSpPr>
        <p:spPr>
          <a:xfrm flipV="1">
            <a:off x="2949317" y="2064753"/>
            <a:ext cx="5839308" cy="8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 idx="3"/>
            <a:endCxn id="28" idx="1"/>
          </p:cNvCxnSpPr>
          <p:nvPr/>
        </p:nvCxnSpPr>
        <p:spPr>
          <a:xfrm>
            <a:off x="3013061" y="4474438"/>
            <a:ext cx="57481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192344" y="5202172"/>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3372917" y="281339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cxnSp>
        <p:nvCxnSpPr>
          <p:cNvPr id="54" name="直接箭头连接符 53"/>
          <p:cNvCxnSpPr>
            <a:stCxn id="36" idx="2"/>
          </p:cNvCxnSpPr>
          <p:nvPr/>
        </p:nvCxnSpPr>
        <p:spPr>
          <a:xfrm>
            <a:off x="4381029" y="3495127"/>
            <a:ext cx="0" cy="979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910039" y="4358104"/>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
        <p:nvSpPr>
          <p:cNvPr id="65" name="hanging-over-the-key_70025"/>
          <p:cNvSpPr>
            <a:spLocks noChangeAspect="1"/>
          </p:cNvSpPr>
          <p:nvPr/>
        </p:nvSpPr>
        <p:spPr bwMode="auto">
          <a:xfrm>
            <a:off x="7289757" y="4580302"/>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cxnSp>
        <p:nvCxnSpPr>
          <p:cNvPr id="133" name="直接箭头连接符 132"/>
          <p:cNvCxnSpPr>
            <a:endCxn id="36" idx="0"/>
          </p:cNvCxnSpPr>
          <p:nvPr/>
        </p:nvCxnSpPr>
        <p:spPr>
          <a:xfrm>
            <a:off x="4381029" y="2073376"/>
            <a:ext cx="0" cy="740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761192" y="3897567"/>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29" name="矩形 28"/>
          <p:cNvSpPr/>
          <p:nvPr/>
        </p:nvSpPr>
        <p:spPr>
          <a:xfrm>
            <a:off x="8904054" y="4054230"/>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34" name="矩形 33"/>
          <p:cNvSpPr/>
          <p:nvPr/>
        </p:nvSpPr>
        <p:spPr>
          <a:xfrm>
            <a:off x="8614449" y="2663651"/>
            <a:ext cx="1915887"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788625" y="2827762"/>
            <a:ext cx="1915887"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37" name="矩形 36"/>
          <p:cNvSpPr/>
          <p:nvPr/>
        </p:nvSpPr>
        <p:spPr>
          <a:xfrm>
            <a:off x="8930674" y="2978625"/>
            <a:ext cx="1886906"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cxnSp>
        <p:nvCxnSpPr>
          <p:cNvPr id="138" name="连接符: 肘形 137"/>
          <p:cNvCxnSpPr>
            <a:stCxn id="8" idx="3"/>
            <a:endCxn id="10" idx="1"/>
          </p:cNvCxnSpPr>
          <p:nvPr/>
        </p:nvCxnSpPr>
        <p:spPr>
          <a:xfrm flipV="1">
            <a:off x="3013061" y="3168628"/>
            <a:ext cx="5775564" cy="130581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图片 42" hidden="1"/>
          <p:cNvPicPr>
            <a:picLocks noChangeAspect="1"/>
          </p:cNvPicPr>
          <p:nvPr/>
        </p:nvPicPr>
        <p:blipFill rotWithShape="1">
          <a:blip r:embed="rId3" cstate="print">
            <a:extLst>
              <a:ext uri="{28A0092B-C50C-407E-A947-70E740481C1C}">
                <a14:useLocalDpi xmlns:a14="http://schemas.microsoft.com/office/drawing/2010/main" val="0"/>
              </a:ext>
            </a:extLst>
          </a:blip>
          <a:srcRect t="5166" b="19864"/>
          <a:stretch>
            <a:fillRect/>
          </a:stretch>
        </p:blipFill>
        <p:spPr>
          <a:xfrm>
            <a:off x="3745992" y="1340768"/>
            <a:ext cx="4700016" cy="4700016"/>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3"/>
                                        </p:tgtEl>
                                      </p:cBhvr>
                                      <p:by x="135000" y="13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38"/>
                                        </p:tgtEl>
                                        <p:attrNameLst>
                                          <p:attrName>style.visibility</p:attrName>
                                        </p:attrNameLst>
                                      </p:cBhvr>
                                      <p:to>
                                        <p:strVal val="visible"/>
                                      </p:to>
                                    </p:set>
                                  </p:childTnLst>
                                </p:cTn>
                              </p:par>
                            </p:childTnLst>
                          </p:cTn>
                        </p:par>
                        <p:par>
                          <p:cTn id="60" fill="hold">
                            <p:stCondLst>
                              <p:cond delay="0"/>
                            </p:stCondLst>
                            <p:childTnLst>
                              <p:par>
                                <p:cTn id="61" presetID="22" presetClass="entr" presetSubtype="4"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down)">
                                      <p:cBhvr>
                                        <p:cTn id="67" dur="500"/>
                                        <p:tgtEl>
                                          <p:spTgt spid="10"/>
                                        </p:tgtEl>
                                      </p:cBhvr>
                                    </p:animEffect>
                                  </p:childTnLst>
                                </p:cTn>
                              </p:par>
                            </p:childTnLst>
                          </p:cTn>
                        </p:par>
                        <p:par>
                          <p:cTn id="68" fill="hold">
                            <p:stCondLst>
                              <p:cond delay="1000"/>
                            </p:stCondLst>
                            <p:childTnLst>
                              <p:par>
                                <p:cTn id="69" presetID="22" presetClass="entr" presetSubtype="4"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down)">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wipe(down)">
                                      <p:cBhvr>
                                        <p:cTn id="80" dur="500"/>
                                        <p:tgtEl>
                                          <p:spTgt spid="133"/>
                                        </p:tgtEl>
                                      </p:cBhvr>
                                    </p:animEffect>
                                  </p:childTnLst>
                                </p:cTn>
                              </p:par>
                            </p:childTnLst>
                          </p:cTn>
                        </p:par>
                        <p:par>
                          <p:cTn id="81" fill="hold">
                            <p:stCondLst>
                              <p:cond delay="1000"/>
                            </p:stCondLst>
                            <p:childTnLst>
                              <p:par>
                                <p:cTn id="82" presetID="22" presetClass="entr" presetSubtype="4"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down)">
                                      <p:cBhvr>
                                        <p:cTn id="84" dur="500"/>
                                        <p:tgtEl>
                                          <p:spTgt spid="19"/>
                                        </p:tgtEl>
                                      </p:cBhvr>
                                    </p:animEffect>
                                  </p:childTnLst>
                                </p:cTn>
                              </p:par>
                            </p:childTnLst>
                          </p:cTn>
                        </p:par>
                        <p:par>
                          <p:cTn id="85" fill="hold">
                            <p:stCondLst>
                              <p:cond delay="1500"/>
                            </p:stCondLst>
                            <p:childTnLst>
                              <p:par>
                                <p:cTn id="86" presetID="22" presetClass="entr" presetSubtype="4" fill="hold" nodeType="after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wipe(down)">
                                      <p:cBhvr>
                                        <p:cTn id="88" dur="500"/>
                                        <p:tgtEl>
                                          <p:spTgt spid="54"/>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down)">
                                      <p:cBhvr>
                                        <p:cTn id="91" dur="500"/>
                                        <p:tgtEl>
                                          <p:spTgt spid="64"/>
                                        </p:tgtEl>
                                      </p:cBhvr>
                                    </p:animEffect>
                                  </p:childTnLst>
                                </p:cTn>
                              </p:par>
                              <p:par>
                                <p:cTn id="92" presetID="22" presetClass="entr" presetSubtype="4" fill="hold"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wipe(down)">
                                      <p:cBhvr>
                                        <p:cTn id="94" dur="500"/>
                                        <p:tgtEl>
                                          <p:spTgt spid="6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childTnLst>
                          </p:cTn>
                        </p:par>
                        <p:par>
                          <p:cTn id="100" fill="hold">
                            <p:stCondLst>
                              <p:cond delay="500"/>
                            </p:stCondLst>
                            <p:childTnLst>
                              <p:par>
                                <p:cTn id="101" presetID="22" presetClass="entr" presetSubtype="4"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wipe(down)">
                                      <p:cBhvr>
                                        <p:cTn id="103" dur="500"/>
                                        <p:tgtEl>
                                          <p:spTgt spid="28"/>
                                        </p:tgtEl>
                                      </p:cBhvr>
                                    </p:animEffect>
                                  </p:childTnLst>
                                </p:cTn>
                              </p:par>
                            </p:childTnLst>
                          </p:cTn>
                        </p:par>
                        <p:par>
                          <p:cTn id="104" fill="hold">
                            <p:stCondLst>
                              <p:cond delay="1000"/>
                            </p:stCondLst>
                            <p:childTnLst>
                              <p:par>
                                <p:cTn id="105" presetID="22" presetClass="entr" presetSubtype="4" fill="hold" grpId="0" nodeType="after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wipe(down)">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4" grpId="0" animBg="1"/>
      <p:bldP spid="6" grpId="0" animBg="1"/>
      <p:bldP spid="8" grpId="0" animBg="1"/>
      <p:bldP spid="9" grpId="0" animBg="1"/>
      <p:bldP spid="11" grpId="0" animBg="1"/>
      <p:bldP spid="36" grpId="0" animBg="1"/>
      <p:bldP spid="64" grpId="0"/>
      <p:bldP spid="28" grpId="0" animBg="1"/>
      <p:bldP spid="29" grpId="0" animBg="1"/>
      <p:bldP spid="34" grpId="0" animBg="1"/>
      <p:bldP spid="10"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sp>
        <p:nvSpPr>
          <p:cNvPr id="3" name="日期占位符 2"/>
          <p:cNvSpPr>
            <a:spLocks noGrp="1"/>
          </p:cNvSpPr>
          <p:nvPr>
            <p:ph type="dt" sz="half" idx="10"/>
          </p:nvPr>
        </p:nvSpPr>
        <p:spPr/>
        <p:txBody>
          <a:bodyPr/>
          <a:lstStyle/>
          <a:p>
            <a:fld id="{E4B2CEE7-4CE9-4B3A-8335-B36EFE3F9FD2}"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19</a:t>
            </a:fld>
            <a:endParaRPr lang="en-US" dirty="0"/>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pic>
        <p:nvPicPr>
          <p:cNvPr id="22" name="图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pic>
        <p:nvPicPr>
          <p:cNvPr id="26" name="图片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42669" y="1185304"/>
            <a:ext cx="8981440" cy="4754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多么痛的领悟</a:t>
            </a:r>
            <a:endParaRPr lang="en-US" dirty="0"/>
          </a:p>
        </p:txBody>
      </p:sp>
      <p:sp>
        <p:nvSpPr>
          <p:cNvPr id="13" name="文本框 12"/>
          <p:cNvSpPr txBox="1"/>
          <p:nvPr/>
        </p:nvSpPr>
        <p:spPr>
          <a:xfrm>
            <a:off x="1991544" y="1844824"/>
            <a:ext cx="8568952" cy="914400"/>
          </a:xfrm>
          <a:prstGeom prst="rect">
            <a:avLst/>
          </a:prstGeom>
        </p:spPr>
        <p:txBody>
          <a:bodyPr vert="horz" wrap="none" lIns="91440" tIns="45720" rIns="91440" bIns="45720" rtlCol="0" anchor="ctr">
            <a:noAutofit/>
          </a:bodyPr>
          <a:lstStyle/>
          <a:p>
            <a:pPr algn="l"/>
            <a:r>
              <a:rPr lang="en-US" sz="2400" dirty="0"/>
              <a:t>1</a:t>
            </a:r>
            <a:r>
              <a:rPr lang="zh-CN" altLang="en-US" sz="2400" dirty="0"/>
              <a:t>、产品众多，功能繁杂，剪不断，理还乱。</a:t>
            </a:r>
          </a:p>
        </p:txBody>
      </p:sp>
      <p:sp>
        <p:nvSpPr>
          <p:cNvPr id="14" name="文本框 13"/>
          <p:cNvSpPr txBox="1"/>
          <p:nvPr/>
        </p:nvSpPr>
        <p:spPr>
          <a:xfrm>
            <a:off x="1997293" y="2796195"/>
            <a:ext cx="8568952" cy="914400"/>
          </a:xfrm>
          <a:prstGeom prst="rect">
            <a:avLst/>
          </a:prstGeom>
        </p:spPr>
        <p:txBody>
          <a:bodyPr vert="horz" wrap="none" lIns="91440" tIns="45720" rIns="91440" bIns="45720" rtlCol="0" anchor="ctr">
            <a:noAutofit/>
          </a:bodyPr>
          <a:lstStyle/>
          <a:p>
            <a:pPr algn="l"/>
            <a:r>
              <a:rPr lang="en-US" altLang="zh-CN" sz="2400" dirty="0"/>
              <a:t>2</a:t>
            </a:r>
            <a:r>
              <a:rPr lang="zh-CN" altLang="en-US" sz="2400" dirty="0"/>
              <a:t>、和客户交流方案，回来和开发对接，这也不能做，那也有问题</a:t>
            </a:r>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签名小结</a:t>
            </a:r>
            <a:endParaRPr lang="en-US" dirty="0"/>
          </a:p>
        </p:txBody>
      </p:sp>
      <p:sp>
        <p:nvSpPr>
          <p:cNvPr id="3" name="日期占位符 2"/>
          <p:cNvSpPr>
            <a:spLocks noGrp="1"/>
          </p:cNvSpPr>
          <p:nvPr>
            <p:ph type="dt" sz="half" idx="11"/>
          </p:nvPr>
        </p:nvSpPr>
        <p:spPr/>
        <p:txBody>
          <a:bodyPr/>
          <a:lstStyle/>
          <a:p>
            <a:fld id="{8D1F6EC2-8377-4BEC-BDAC-BA9B529E7EE7}" type="datetime1">
              <a:rPr lang="en-US" smtClean="0"/>
              <a:t>12/1/2021</a:t>
            </a:fld>
            <a:endParaRPr lang="en-US" dirty="0"/>
          </a:p>
        </p:txBody>
      </p:sp>
      <p:sp>
        <p:nvSpPr>
          <p:cNvPr id="4" name="页脚占位符 3"/>
          <p:cNvSpPr>
            <a:spLocks noGrp="1"/>
          </p:cNvSpPr>
          <p:nvPr>
            <p:ph type="ftr" sz="quarter" idx="12"/>
          </p:nvPr>
        </p:nvSpPr>
        <p:spPr/>
        <p:txBody>
          <a:bodyPr/>
          <a:lstStyle/>
          <a:p>
            <a:r>
              <a:rPr lang="en-US" altLang="zh-CN" dirty="0"/>
              <a:t>PKI</a:t>
            </a:r>
            <a:r>
              <a:rPr lang="zh-CN" altLang="en-US" dirty="0"/>
              <a:t>产品之</a:t>
            </a:r>
            <a:r>
              <a:rPr lang="en-US" altLang="zh-CN" dirty="0"/>
              <a:t>STAR</a:t>
            </a:r>
            <a:endParaRPr lang="en-US" dirty="0"/>
          </a:p>
        </p:txBody>
      </p:sp>
      <p:sp>
        <p:nvSpPr>
          <p:cNvPr id="5" name="灯片编号占位符 4"/>
          <p:cNvSpPr>
            <a:spLocks noGrp="1"/>
          </p:cNvSpPr>
          <p:nvPr>
            <p:ph type="sldNum" sz="quarter" idx="13"/>
          </p:nvPr>
        </p:nvSpPr>
        <p:spPr/>
        <p:txBody>
          <a:bodyPr/>
          <a:lstStyle/>
          <a:p>
            <a:fld id="{598CD05A-98A2-49CA-AF2E-8071CA610BC8}" type="slidenum">
              <a:rPr lang="en-US" smtClean="0"/>
              <a:t>20</a:t>
            </a:fld>
            <a:endParaRPr lang="en-US" dirty="0"/>
          </a:p>
        </p:txBody>
      </p:sp>
      <p:sp>
        <p:nvSpPr>
          <p:cNvPr id="15" name="文本框 14"/>
          <p:cNvSpPr txBox="1"/>
          <p:nvPr/>
        </p:nvSpPr>
        <p:spPr>
          <a:xfrm>
            <a:off x="2622245" y="1916832"/>
            <a:ext cx="4780961" cy="914400"/>
          </a:xfrm>
          <a:prstGeom prst="rect">
            <a:avLst/>
          </a:prstGeom>
        </p:spPr>
        <p:txBody>
          <a:bodyPr vert="horz" wrap="none" lIns="91440" tIns="45720" rIns="91440" bIns="45720" rtlCol="0" anchor="ctr">
            <a:noAutofit/>
          </a:bodyPr>
          <a:lstStyle/>
          <a:p>
            <a:pPr algn="l"/>
            <a:r>
              <a:rPr lang="en-US" altLang="zh-CN" sz="2800" dirty="0">
                <a:latin typeface="微软雅黑" panose="020B0503020204020204" pitchFamily="34" charset="-122"/>
                <a:ea typeface="微软雅黑" panose="020B0503020204020204" pitchFamily="34" charset="-122"/>
              </a:rPr>
              <a:t>P1</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P7</a:t>
            </a:r>
            <a:r>
              <a:rPr lang="zh-CN" altLang="en-US" sz="2800" dirty="0">
                <a:latin typeface="微软雅黑" panose="020B0503020204020204" pitchFamily="34" charset="-122"/>
                <a:ea typeface="微软雅黑" panose="020B0503020204020204" pitchFamily="34" charset="-122"/>
              </a:rPr>
              <a:t>分离式 </a:t>
            </a:r>
            <a:r>
              <a:rPr lang="en-US" altLang="zh-CN" sz="2800" dirty="0">
                <a:latin typeface="微软雅黑" panose="020B0503020204020204" pitchFamily="34" charset="-122"/>
                <a:ea typeface="微软雅黑" panose="020B0503020204020204" pitchFamily="34" charset="-122"/>
              </a:rPr>
              <a:t>P7</a:t>
            </a:r>
            <a:r>
              <a:rPr lang="zh-CN" altLang="en-US" sz="2800" dirty="0">
                <a:latin typeface="微软雅黑" panose="020B0503020204020204" pitchFamily="34" charset="-122"/>
                <a:ea typeface="微软雅黑" panose="020B0503020204020204" pitchFamily="34" charset="-122"/>
              </a:rPr>
              <a:t>带原文</a:t>
            </a:r>
            <a:endParaRPr lang="en-US" sz="28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639695" y="2725420"/>
            <a:ext cx="8328025" cy="1351280"/>
          </a:xfrm>
          <a:prstGeom prst="rect">
            <a:avLst/>
          </a:prstGeom>
        </p:spPr>
        <p:txBody>
          <a:bodyPr vert="horz" wrap="none" lIns="91440" tIns="45720" rIns="91440" bIns="45720" numCol="3" rtlCol="0" anchor="ctr">
            <a:noAutofit/>
          </a:bodyPr>
          <a:lstStyle/>
          <a:p>
            <a:pPr algn="l"/>
            <a:r>
              <a:rPr lang="zh-CN" altLang="en-US" sz="2800" dirty="0">
                <a:latin typeface="微软雅黑" panose="020B0503020204020204" pitchFamily="34" charset="-122"/>
                <a:ea typeface="微软雅黑" panose="020B0503020204020204" pitchFamily="34" charset="-122"/>
              </a:rPr>
              <a:t>签名类型     签名证书    签名者信息       签名算法 </a:t>
            </a:r>
            <a:endParaRPr lang="en-US" altLang="zh-CN" sz="2800" dirty="0">
              <a:latin typeface="微软雅黑" panose="020B0503020204020204" pitchFamily="34" charset="-122"/>
              <a:ea typeface="微软雅黑" panose="020B0503020204020204" pitchFamily="34" charset="-122"/>
            </a:endParaRPr>
          </a:p>
          <a:p>
            <a:pPr algn="l"/>
            <a:r>
              <a:rPr lang="zh-CN" altLang="en-US" sz="2800" dirty="0">
                <a:latin typeface="微软雅黑" panose="020B0503020204020204" pitchFamily="34" charset="-122"/>
                <a:ea typeface="微软雅黑" panose="020B0503020204020204" pitchFamily="34" charset="-122"/>
              </a:rPr>
              <a:t>签名值       </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签名原文</a:t>
            </a:r>
            <a:r>
              <a:rPr lang="en-US" altLang="zh-CN" sz="2800" dirty="0">
                <a:latin typeface="微软雅黑" panose="020B0503020204020204" pitchFamily="34" charset="-122"/>
                <a:ea typeface="微软雅黑" panose="020B0503020204020204" pitchFamily="34" charset="-122"/>
              </a:rPr>
              <a:t>]</a:t>
            </a:r>
            <a:endParaRPr lang="en-US" sz="28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069656" y="1830691"/>
            <a:ext cx="1556015" cy="914400"/>
          </a:xfrm>
          <a:prstGeom prst="rect">
            <a:avLst/>
          </a:prstGeom>
        </p:spPr>
        <p:txBody>
          <a:bodyPr vert="horz" wrap="none" lIns="91440" tIns="45720" rIns="91440" bIns="45720" rtlCol="0" anchor="ctr">
            <a:noAutofit/>
          </a:bodyPr>
          <a:lstStyle/>
          <a:p>
            <a:pPr algn="l"/>
            <a:r>
              <a:rPr lang="zh-CN" altLang="en-US" sz="2800" dirty="0">
                <a:latin typeface="微软雅黑" panose="020B0503020204020204" pitchFamily="34" charset="-122"/>
                <a:ea typeface="微软雅黑" panose="020B0503020204020204" pitchFamily="34" charset="-122"/>
              </a:rPr>
              <a:t>类型：</a:t>
            </a:r>
            <a:endParaRPr lang="en-US" sz="28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066230" y="2725641"/>
            <a:ext cx="1556015" cy="914400"/>
          </a:xfrm>
          <a:prstGeom prst="rect">
            <a:avLst/>
          </a:prstGeom>
        </p:spPr>
        <p:txBody>
          <a:bodyPr vert="horz" wrap="none" lIns="91440" tIns="45720" rIns="91440" bIns="45720" rtlCol="0" anchor="ctr">
            <a:noAutofit/>
          </a:bodyPr>
          <a:lstStyle/>
          <a:p>
            <a:pPr algn="l"/>
            <a:r>
              <a:rPr lang="en-US" altLang="zh-CN" sz="2800" dirty="0">
                <a:latin typeface="微软雅黑" panose="020B0503020204020204" pitchFamily="34" charset="-122"/>
                <a:ea typeface="微软雅黑" panose="020B0503020204020204" pitchFamily="34" charset="-122"/>
              </a:rPr>
              <a:t>P7</a:t>
            </a:r>
            <a:r>
              <a:rPr lang="zh-CN" altLang="en-US" sz="2800" dirty="0">
                <a:latin typeface="微软雅黑" panose="020B0503020204020204" pitchFamily="34" charset="-122"/>
                <a:ea typeface="微软雅黑" panose="020B0503020204020204" pitchFamily="34" charset="-122"/>
              </a:rPr>
              <a:t>要素：</a:t>
            </a:r>
            <a:endParaRPr 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a:t>
            </a:r>
            <a:r>
              <a:rPr lang="zh-CN" altLang="en-US" dirty="0"/>
              <a:t>验签</a:t>
            </a:r>
            <a:endParaRPr lang="en-US" dirty="0"/>
          </a:p>
        </p:txBody>
      </p:sp>
      <p:sp>
        <p:nvSpPr>
          <p:cNvPr id="5" name="日期占位符 4"/>
          <p:cNvSpPr>
            <a:spLocks noGrp="1"/>
          </p:cNvSpPr>
          <p:nvPr>
            <p:ph type="dt" sz="half" idx="11"/>
          </p:nvPr>
        </p:nvSpPr>
        <p:spPr/>
        <p:txBody>
          <a:bodyPr/>
          <a:lstStyle/>
          <a:p>
            <a:fld id="{CBCE91C7-D008-427C-A5EF-50D1CDA8D264}" type="datetime1">
              <a:rPr lang="en-US" smtClean="0"/>
              <a:t>12/1/2021</a:t>
            </a:fld>
            <a:endParaRPr lang="en-US" dirty="0"/>
          </a:p>
        </p:txBody>
      </p:sp>
      <p:sp>
        <p:nvSpPr>
          <p:cNvPr id="6" name="页脚占位符 5"/>
          <p:cNvSpPr>
            <a:spLocks noGrp="1"/>
          </p:cNvSpPr>
          <p:nvPr>
            <p:ph type="ftr" sz="quarter" idx="12"/>
          </p:nvPr>
        </p:nvSpPr>
        <p:spPr/>
        <p:txBody>
          <a:bodyPr/>
          <a:lstStyle/>
          <a:p>
            <a:r>
              <a:rPr lang="en-US" altLang="zh-CN"/>
              <a:t>PKI</a:t>
            </a:r>
            <a:r>
              <a:rPr lang="zh-CN" altLang="en-US"/>
              <a:t>产品之</a:t>
            </a:r>
            <a:r>
              <a:rPr lang="en-US" altLang="zh-CN"/>
              <a:t>STAR</a:t>
            </a:r>
            <a:endParaRPr lang="en-US" dirty="0"/>
          </a:p>
        </p:txBody>
      </p:sp>
      <p:sp>
        <p:nvSpPr>
          <p:cNvPr id="7" name="灯片编号占位符 6"/>
          <p:cNvSpPr>
            <a:spLocks noGrp="1"/>
          </p:cNvSpPr>
          <p:nvPr>
            <p:ph type="sldNum" sz="quarter" idx="13"/>
          </p:nvPr>
        </p:nvSpPr>
        <p:spPr/>
        <p:txBody>
          <a:bodyPr/>
          <a:lstStyle/>
          <a:p>
            <a:fld id="{598CD05A-98A2-49CA-AF2E-8071CA610BC8}" type="slidenum">
              <a:rPr lang="en-US" smtClean="0"/>
              <a:t>21</a:t>
            </a:fld>
            <a:endParaRPr lang="en-US" dirty="0"/>
          </a:p>
        </p:txBody>
      </p:sp>
      <p:sp>
        <p:nvSpPr>
          <p:cNvPr id="8" name="矩形 7"/>
          <p:cNvSpPr/>
          <p:nvPr/>
        </p:nvSpPr>
        <p:spPr>
          <a:xfrm>
            <a:off x="1754417" y="127033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P1</a:t>
            </a:r>
            <a:r>
              <a:rPr lang="zh-CN" altLang="en-US" sz="2400" dirty="0">
                <a:latin typeface="微软雅黑" panose="020B0503020204020204" pitchFamily="34" charset="-122"/>
                <a:ea typeface="微软雅黑" panose="020B0503020204020204" pitchFamily="34" charset="-122"/>
              </a:rPr>
              <a:t>签名</a:t>
            </a:r>
            <a:endParaRPr 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1523995" y="2350908"/>
            <a:ext cx="2592269" cy="3529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1878406" y="2740692"/>
            <a:ext cx="1892235"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1878406" y="3894394"/>
            <a:ext cx="1892235" cy="1140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2360911" y="5183007"/>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4973861" y="1456642"/>
            <a:ext cx="2592269" cy="4423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5312052" y="1720237"/>
            <a:ext cx="1915887"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600199" y="5184414"/>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5312052" y="3893917"/>
            <a:ext cx="1915887"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20" name="矩形 19"/>
          <p:cNvSpPr/>
          <p:nvPr/>
        </p:nvSpPr>
        <p:spPr>
          <a:xfrm>
            <a:off x="5312052" y="2824112"/>
            <a:ext cx="1915887"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22" name="矩形 21"/>
          <p:cNvSpPr/>
          <p:nvPr/>
        </p:nvSpPr>
        <p:spPr>
          <a:xfrm>
            <a:off x="8423727" y="1460292"/>
            <a:ext cx="2592269" cy="4423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8788625" y="172388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24" name="矩形 23"/>
          <p:cNvSpPr/>
          <p:nvPr/>
        </p:nvSpPr>
        <p:spPr>
          <a:xfrm>
            <a:off x="8620444" y="3733870"/>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9192344" y="5202172"/>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8761192" y="3897567"/>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27" name="矩形 26"/>
          <p:cNvSpPr/>
          <p:nvPr/>
        </p:nvSpPr>
        <p:spPr>
          <a:xfrm>
            <a:off x="8904054" y="4054230"/>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28" name="矩形 27"/>
          <p:cNvSpPr/>
          <p:nvPr/>
        </p:nvSpPr>
        <p:spPr>
          <a:xfrm>
            <a:off x="8614449" y="2663651"/>
            <a:ext cx="1915887"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29" name="矩形 28"/>
          <p:cNvSpPr/>
          <p:nvPr/>
        </p:nvSpPr>
        <p:spPr>
          <a:xfrm>
            <a:off x="8788625" y="2827762"/>
            <a:ext cx="1915887"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30" name="矩形 29"/>
          <p:cNvSpPr/>
          <p:nvPr/>
        </p:nvSpPr>
        <p:spPr>
          <a:xfrm>
            <a:off x="8930674" y="2978625"/>
            <a:ext cx="1886906"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500"/>
                            </p:stCondLst>
                            <p:childTnLst>
                              <p:par>
                                <p:cTn id="49" presetID="22" presetClass="entr" presetSubtype="4"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childTnLst>
                          </p:cTn>
                        </p:par>
                        <p:par>
                          <p:cTn id="52" fill="hold">
                            <p:stCondLst>
                              <p:cond delay="1000"/>
                            </p:stCondLst>
                            <p:childTnLst>
                              <p:par>
                                <p:cTn id="53" presetID="22" presetClass="entr" presetSubtype="4"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childTnLst>
                          </p:cTn>
                        </p:par>
                        <p:par>
                          <p:cTn id="56" fill="hold">
                            <p:stCondLst>
                              <p:cond delay="1500"/>
                            </p:stCondLst>
                            <p:childTnLst>
                              <p:par>
                                <p:cTn id="57" presetID="22" presetClass="entr" presetSubtype="4"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down)">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down)">
                                      <p:cBhvr>
                                        <p:cTn id="64" dur="500"/>
                                        <p:tgtEl>
                                          <p:spTgt spid="24"/>
                                        </p:tgtEl>
                                      </p:cBhvr>
                                    </p:animEffect>
                                  </p:childTnLst>
                                </p:cTn>
                              </p:par>
                            </p:childTnLst>
                          </p:cTn>
                        </p:par>
                        <p:par>
                          <p:cTn id="65" fill="hold">
                            <p:stCondLst>
                              <p:cond delay="500"/>
                            </p:stCondLst>
                            <p:childTnLst>
                              <p:par>
                                <p:cTn id="66" presetID="22" presetClass="entr" presetSubtype="4"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down)">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7" grpId="0" animBg="1"/>
      <p:bldP spid="20" grpId="0" animBg="1"/>
      <p:bldP spid="22" grpId="0" animBg="1"/>
      <p:bldP spid="23" grpId="0" animBg="1"/>
      <p:bldP spid="24" grpId="0" animBg="1"/>
      <p:bldP spid="26" grpId="0" animBg="1"/>
      <p:bldP spid="27" grpId="0" animBg="1"/>
      <p:bldP spid="28" grpId="0" animBg="1"/>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1)P1</a:t>
            </a:r>
            <a:r>
              <a:rPr lang="zh-CN" altLang="en-US" dirty="0"/>
              <a:t>验签 </a:t>
            </a:r>
            <a:endParaRPr lang="en-US" dirty="0"/>
          </a:p>
        </p:txBody>
      </p:sp>
      <p:sp>
        <p:nvSpPr>
          <p:cNvPr id="3" name="日期占位符 2"/>
          <p:cNvSpPr>
            <a:spLocks noGrp="1"/>
          </p:cNvSpPr>
          <p:nvPr>
            <p:ph type="dt" sz="half" idx="10"/>
          </p:nvPr>
        </p:nvSpPr>
        <p:spPr/>
        <p:txBody>
          <a:bodyPr/>
          <a:lstStyle/>
          <a:p>
            <a:fld id="{0DA93CD0-18CA-4888-938F-20C63DD121A7}"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22</a:t>
            </a:fld>
            <a:endParaRPr lang="en-US" dirty="0"/>
          </a:p>
        </p:txBody>
      </p:sp>
      <p:sp>
        <p:nvSpPr>
          <p:cNvPr id="6" name="矩形 5"/>
          <p:cNvSpPr/>
          <p:nvPr/>
        </p:nvSpPr>
        <p:spPr>
          <a:xfrm>
            <a:off x="1034324" y="196055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1037818" y="3498782"/>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签名证书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9" name="矩形 8"/>
          <p:cNvSpPr/>
          <p:nvPr/>
        </p:nvSpPr>
        <p:spPr>
          <a:xfrm>
            <a:off x="4879682" y="193549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1027528" y="5046903"/>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P1</a:t>
            </a:r>
            <a:r>
              <a:rPr lang="zh-CN" altLang="en-US" sz="2400" dirty="0">
                <a:latin typeface="微软雅黑" panose="020B0503020204020204" pitchFamily="34" charset="-122"/>
                <a:ea typeface="微软雅黑" panose="020B0503020204020204" pitchFamily="34" charset="-122"/>
              </a:rPr>
              <a:t>签名</a:t>
            </a:r>
            <a:endParaRPr lang="en-US" sz="2400" dirty="0">
              <a:latin typeface="微软雅黑" panose="020B0503020204020204" pitchFamily="34" charset="-122"/>
              <a:ea typeface="微软雅黑" panose="020B0503020204020204" pitchFamily="34" charset="-122"/>
            </a:endParaRPr>
          </a:p>
        </p:txBody>
      </p:sp>
      <p:cxnSp>
        <p:nvCxnSpPr>
          <p:cNvPr id="14" name="直接箭头连接符 13"/>
          <p:cNvCxnSpPr>
            <a:stCxn id="6" idx="3"/>
            <a:endCxn id="9" idx="1"/>
          </p:cNvCxnSpPr>
          <p:nvPr/>
        </p:nvCxnSpPr>
        <p:spPr>
          <a:xfrm flipV="1">
            <a:off x="3050548" y="2276363"/>
            <a:ext cx="1829134" cy="8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247828" y="4146854"/>
            <a:ext cx="1364967" cy="732497"/>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公钥运算</a:t>
            </a:r>
            <a:endParaRPr lang="en-US" sz="2400" dirty="0">
              <a:latin typeface="微软雅黑" panose="020B0503020204020204" pitchFamily="34" charset="-122"/>
              <a:ea typeface="微软雅黑" panose="020B0503020204020204" pitchFamily="34" charset="-122"/>
            </a:endParaRPr>
          </a:p>
        </p:txBody>
      </p:sp>
      <p:cxnSp>
        <p:nvCxnSpPr>
          <p:cNvPr id="36" name="直接箭头连接符 35"/>
          <p:cNvCxnSpPr>
            <a:stCxn id="10" idx="3"/>
            <a:endCxn id="28" idx="1"/>
          </p:cNvCxnSpPr>
          <p:nvPr/>
        </p:nvCxnSpPr>
        <p:spPr>
          <a:xfrm flipV="1">
            <a:off x="3043752" y="5386879"/>
            <a:ext cx="1835930" cy="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147173" y="1547565"/>
            <a:ext cx="914400" cy="914400"/>
          </a:xfrm>
          <a:prstGeom prst="rect">
            <a:avLst/>
          </a:prstGeom>
        </p:spPr>
        <p:txBody>
          <a:bodyPr vert="horz" wrap="none" lIns="91440" tIns="45720" rIns="91440" bIns="45720" rtlCol="0" anchor="ctr">
            <a:noAutofit/>
          </a:bodyPr>
          <a:lstStyle/>
          <a:p>
            <a:pPr algn="l"/>
            <a:r>
              <a:rPr lang="zh-CN" altLang="en-US" sz="2400" dirty="0"/>
              <a:t>哈希运算</a:t>
            </a:r>
            <a:endParaRPr lang="en-US" sz="2400" dirty="0"/>
          </a:p>
        </p:txBody>
      </p:sp>
      <p:pic>
        <p:nvPicPr>
          <p:cNvPr id="44" name="PA-图片 5" hidden="1"/>
          <p:cNvPicPr>
            <a:picLocks noChangeAspect="1"/>
          </p:cNvPicPr>
          <p:nvPr>
            <p:custDataLst>
              <p:tags r:id="rId1"/>
            </p:custDataLst>
          </p:nvPr>
        </p:nvPicPr>
        <p:blipFill rotWithShape="1">
          <a:blip r:embed="rId3" cstate="print">
            <a:extLst>
              <a:ext uri="{28A0092B-C50C-407E-A947-70E740481C1C}">
                <a14:useLocalDpi xmlns:a14="http://schemas.microsoft.com/office/drawing/2010/main" val="0"/>
              </a:ext>
            </a:extLst>
          </a:blip>
          <a:srcRect l="200" r="200"/>
          <a:stretch>
            <a:fillRect/>
          </a:stretch>
        </p:blipFill>
        <p:spPr>
          <a:xfrm>
            <a:off x="3234118" y="1178458"/>
            <a:ext cx="5035872" cy="5035872"/>
          </a:xfrm>
          <a:prstGeom prst="rect">
            <a:avLst/>
          </a:prstGeom>
        </p:spPr>
      </p:pic>
      <p:sp>
        <p:nvSpPr>
          <p:cNvPr id="28" name="矩形 27"/>
          <p:cNvSpPr/>
          <p:nvPr/>
        </p:nvSpPr>
        <p:spPr>
          <a:xfrm>
            <a:off x="4879682" y="5046013"/>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sp>
        <p:nvSpPr>
          <p:cNvPr id="29" name="keys_175646"/>
          <p:cNvSpPr>
            <a:spLocks noChangeAspect="1"/>
          </p:cNvSpPr>
          <p:nvPr/>
        </p:nvSpPr>
        <p:spPr bwMode="auto">
          <a:xfrm>
            <a:off x="4630307" y="4195904"/>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31" name="矩形 30"/>
          <p:cNvSpPr/>
          <p:nvPr/>
        </p:nvSpPr>
        <p:spPr>
          <a:xfrm>
            <a:off x="8974088" y="441784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验签失败</a:t>
            </a:r>
            <a:endParaRPr lang="en-US" sz="2400" dirty="0">
              <a:latin typeface="微软雅黑" panose="020B0503020204020204" pitchFamily="34" charset="-122"/>
              <a:ea typeface="微软雅黑" panose="020B0503020204020204" pitchFamily="34" charset="-122"/>
            </a:endParaRPr>
          </a:p>
        </p:txBody>
      </p:sp>
      <p:sp>
        <p:nvSpPr>
          <p:cNvPr id="32" name="矩形 31"/>
          <p:cNvSpPr/>
          <p:nvPr/>
        </p:nvSpPr>
        <p:spPr>
          <a:xfrm>
            <a:off x="8971880" y="249413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验签成功</a:t>
            </a:r>
            <a:endParaRPr lang="en-US" sz="2400" dirty="0">
              <a:latin typeface="微软雅黑" panose="020B0503020204020204" pitchFamily="34" charset="-122"/>
              <a:ea typeface="微软雅黑" panose="020B0503020204020204" pitchFamily="34" charset="-122"/>
            </a:endParaRPr>
          </a:p>
        </p:txBody>
      </p:sp>
      <p:sp>
        <p:nvSpPr>
          <p:cNvPr id="39" name="菱形 38"/>
          <p:cNvSpPr/>
          <p:nvPr/>
        </p:nvSpPr>
        <p:spPr>
          <a:xfrm>
            <a:off x="5023698" y="3483356"/>
            <a:ext cx="1728192" cy="7189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比较</a:t>
            </a:r>
            <a:endParaRPr lang="en-US" sz="2400" dirty="0"/>
          </a:p>
        </p:txBody>
      </p:sp>
      <p:cxnSp>
        <p:nvCxnSpPr>
          <p:cNvPr id="46" name="直接箭头连接符 45"/>
          <p:cNvCxnSpPr>
            <a:stCxn id="9" idx="2"/>
            <a:endCxn id="39" idx="0"/>
          </p:cNvCxnSpPr>
          <p:nvPr/>
        </p:nvCxnSpPr>
        <p:spPr>
          <a:xfrm>
            <a:off x="5887794" y="2617229"/>
            <a:ext cx="0" cy="866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28" idx="0"/>
            <a:endCxn id="39" idx="2"/>
          </p:cNvCxnSpPr>
          <p:nvPr/>
        </p:nvCxnSpPr>
        <p:spPr>
          <a:xfrm flipV="1">
            <a:off x="5887794" y="4202261"/>
            <a:ext cx="0" cy="843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9" idx="3"/>
            <a:endCxn id="32" idx="1"/>
          </p:cNvCxnSpPr>
          <p:nvPr/>
        </p:nvCxnSpPr>
        <p:spPr>
          <a:xfrm flipV="1">
            <a:off x="6751890" y="2835001"/>
            <a:ext cx="2219990" cy="1007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39" idx="3"/>
            <a:endCxn id="31" idx="1"/>
          </p:cNvCxnSpPr>
          <p:nvPr/>
        </p:nvCxnSpPr>
        <p:spPr>
          <a:xfrm>
            <a:off x="6751890" y="3842809"/>
            <a:ext cx="2222198" cy="91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连接符: 肘形 135"/>
          <p:cNvCxnSpPr>
            <a:stCxn id="7" idx="3"/>
          </p:cNvCxnSpPr>
          <p:nvPr/>
        </p:nvCxnSpPr>
        <p:spPr>
          <a:xfrm>
            <a:off x="3054042" y="3822818"/>
            <a:ext cx="856278" cy="157948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文本框 136"/>
          <p:cNvSpPr txBox="1"/>
          <p:nvPr/>
        </p:nvSpPr>
        <p:spPr>
          <a:xfrm>
            <a:off x="7705824" y="2707183"/>
            <a:ext cx="914400"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相同</a:t>
            </a:r>
            <a:endParaRPr lang="en-US" sz="2400" dirty="0">
              <a:latin typeface="微软雅黑" panose="020B0503020204020204" pitchFamily="34" charset="-122"/>
              <a:ea typeface="微软雅黑" panose="020B0503020204020204" pitchFamily="34" charset="-122"/>
            </a:endParaRPr>
          </a:p>
        </p:txBody>
      </p:sp>
      <p:sp>
        <p:nvSpPr>
          <p:cNvPr id="138" name="文本框 137"/>
          <p:cNvSpPr txBox="1"/>
          <p:nvPr/>
        </p:nvSpPr>
        <p:spPr>
          <a:xfrm>
            <a:off x="7698555" y="4081835"/>
            <a:ext cx="914400"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不同</a:t>
            </a:r>
            <a:endParaRPr 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4"/>
                                        </p:tgtEl>
                                      </p:cBhvr>
                                    </p:animEffect>
                                    <p:set>
                                      <p:cBhvr>
                                        <p:cTn id="11" dur="1" fill="hold">
                                          <p:stCondLst>
                                            <p:cond delay="499"/>
                                          </p:stCondLst>
                                        </p:cTn>
                                        <p:tgtEl>
                                          <p:spTgt spid="4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down)">
                                      <p:cBhvr>
                                        <p:cTn id="42" dur="500"/>
                                        <p:tgtEl>
                                          <p:spTgt spid="36"/>
                                        </p:tgtEl>
                                      </p:cBhvr>
                                    </p:animEffect>
                                  </p:childTnLst>
                                </p:cTn>
                              </p:par>
                            </p:childTnLst>
                          </p:cTn>
                        </p:par>
                        <p:par>
                          <p:cTn id="43" fill="hold">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5" grpId="0"/>
      <p:bldP spid="42" grpId="0"/>
      <p:bldP spid="28"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620372" y="2681744"/>
            <a:ext cx="2592269" cy="3484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2)P7</a:t>
            </a:r>
            <a:r>
              <a:rPr lang="zh-CN" altLang="en-US" dirty="0"/>
              <a:t>不带原文验签</a:t>
            </a:r>
            <a:endParaRPr lang="en-US" dirty="0"/>
          </a:p>
        </p:txBody>
      </p:sp>
      <p:sp>
        <p:nvSpPr>
          <p:cNvPr id="3" name="日期占位符 2"/>
          <p:cNvSpPr>
            <a:spLocks noGrp="1"/>
          </p:cNvSpPr>
          <p:nvPr>
            <p:ph type="dt" sz="half" idx="10"/>
          </p:nvPr>
        </p:nvSpPr>
        <p:spPr>
          <a:xfrm>
            <a:off x="5409456" y="6356349"/>
            <a:ext cx="1080120" cy="365125"/>
          </a:xfrm>
        </p:spPr>
        <p:txBody>
          <a:bodyPr/>
          <a:lstStyle/>
          <a:p>
            <a:fld id="{CA5CF6D5-6890-4126-BDBA-B5775CD46E64}"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23</a:t>
            </a:fld>
            <a:endParaRPr lang="en-US" dirty="0"/>
          </a:p>
        </p:txBody>
      </p:sp>
      <p:sp>
        <p:nvSpPr>
          <p:cNvPr id="6" name="矩形 5"/>
          <p:cNvSpPr/>
          <p:nvPr/>
        </p:nvSpPr>
        <p:spPr>
          <a:xfrm>
            <a:off x="908246" y="1742394"/>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902094" y="3102550"/>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970388" y="4129608"/>
            <a:ext cx="1892235" cy="1140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1350994" y="5383685"/>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1" name="图片 20" hidden="1"/>
          <p:cNvPicPr>
            <a:picLocks noChangeAspect="1"/>
          </p:cNvPicPr>
          <p:nvPr/>
        </p:nvPicPr>
        <p:blipFill rotWithShape="1">
          <a:blip r:embed="rId3" cstate="print">
            <a:extLst>
              <a:ext uri="{28A0092B-C50C-407E-A947-70E740481C1C}">
                <a14:useLocalDpi xmlns:a14="http://schemas.microsoft.com/office/drawing/2010/main" val="0"/>
              </a:ext>
            </a:extLst>
          </a:blip>
          <a:srcRect t="30118" b="3973"/>
          <a:stretch>
            <a:fillRect/>
          </a:stretch>
        </p:blipFill>
        <p:spPr>
          <a:xfrm>
            <a:off x="2196563" y="1187147"/>
            <a:ext cx="7344816" cy="4840955"/>
          </a:xfrm>
          <a:prstGeom prst="rect">
            <a:avLst/>
          </a:prstGeom>
        </p:spPr>
      </p:pic>
      <p:sp>
        <p:nvSpPr>
          <p:cNvPr id="28" name="矩形 27"/>
          <p:cNvSpPr/>
          <p:nvPr/>
        </p:nvSpPr>
        <p:spPr>
          <a:xfrm>
            <a:off x="5303912" y="1740102"/>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3392319" y="3704172"/>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公钥运算</a:t>
            </a:r>
            <a:endParaRPr lang="en-US" sz="2400" dirty="0">
              <a:latin typeface="微软雅黑" panose="020B0503020204020204" pitchFamily="34" charset="-122"/>
              <a:ea typeface="微软雅黑" panose="020B0503020204020204" pitchFamily="34" charset="-122"/>
            </a:endParaRPr>
          </a:p>
        </p:txBody>
      </p:sp>
      <p:sp>
        <p:nvSpPr>
          <p:cNvPr id="30" name="keys_175646"/>
          <p:cNvSpPr>
            <a:spLocks noChangeAspect="1"/>
          </p:cNvSpPr>
          <p:nvPr/>
        </p:nvSpPr>
        <p:spPr bwMode="auto">
          <a:xfrm>
            <a:off x="4695028" y="3858673"/>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31" name="矩形 30"/>
          <p:cNvSpPr/>
          <p:nvPr/>
        </p:nvSpPr>
        <p:spPr>
          <a:xfrm>
            <a:off x="5304712" y="4365800"/>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cxnSp>
        <p:nvCxnSpPr>
          <p:cNvPr id="32" name="直接箭头连接符 31"/>
          <p:cNvCxnSpPr>
            <a:stCxn id="6" idx="3"/>
            <a:endCxn id="28" idx="1"/>
          </p:cNvCxnSpPr>
          <p:nvPr/>
        </p:nvCxnSpPr>
        <p:spPr>
          <a:xfrm>
            <a:off x="2924470" y="2066430"/>
            <a:ext cx="2379442" cy="14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992006" y="437151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验签失败</a:t>
            </a:r>
            <a:endParaRPr 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8992006" y="1732833"/>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验签成功</a:t>
            </a:r>
            <a:endParaRPr lang="en-US" sz="2400" dirty="0">
              <a:latin typeface="微软雅黑" panose="020B0503020204020204" pitchFamily="34" charset="-122"/>
              <a:ea typeface="微软雅黑" panose="020B0503020204020204" pitchFamily="34" charset="-122"/>
            </a:endParaRPr>
          </a:p>
        </p:txBody>
      </p:sp>
      <p:sp>
        <p:nvSpPr>
          <p:cNvPr id="38" name="菱形 37"/>
          <p:cNvSpPr/>
          <p:nvPr/>
        </p:nvSpPr>
        <p:spPr>
          <a:xfrm>
            <a:off x="5447928" y="3139768"/>
            <a:ext cx="1728192" cy="7189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比较</a:t>
            </a:r>
            <a:endParaRPr lang="en-US" sz="2400" dirty="0"/>
          </a:p>
        </p:txBody>
      </p:sp>
      <p:cxnSp>
        <p:nvCxnSpPr>
          <p:cNvPr id="39" name="直接箭头连接符 38"/>
          <p:cNvCxnSpPr>
            <a:stCxn id="28" idx="2"/>
            <a:endCxn id="38" idx="0"/>
          </p:cNvCxnSpPr>
          <p:nvPr/>
        </p:nvCxnSpPr>
        <p:spPr>
          <a:xfrm>
            <a:off x="6312024" y="2421834"/>
            <a:ext cx="0" cy="717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1" idx="0"/>
            <a:endCxn id="38" idx="2"/>
          </p:cNvCxnSpPr>
          <p:nvPr/>
        </p:nvCxnSpPr>
        <p:spPr>
          <a:xfrm flipH="1" flipV="1">
            <a:off x="6312024" y="3858673"/>
            <a:ext cx="800" cy="507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8" idx="3"/>
            <a:endCxn id="35" idx="1"/>
          </p:cNvCxnSpPr>
          <p:nvPr/>
        </p:nvCxnSpPr>
        <p:spPr>
          <a:xfrm flipV="1">
            <a:off x="7176120" y="2073699"/>
            <a:ext cx="1815886" cy="1425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8" idx="3"/>
            <a:endCxn id="34" idx="1"/>
          </p:cNvCxnSpPr>
          <p:nvPr/>
        </p:nvCxnSpPr>
        <p:spPr>
          <a:xfrm>
            <a:off x="7176120" y="3499221"/>
            <a:ext cx="1815886" cy="121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1" idx="3"/>
            <a:endCxn id="31" idx="1"/>
          </p:cNvCxnSpPr>
          <p:nvPr/>
        </p:nvCxnSpPr>
        <p:spPr>
          <a:xfrm>
            <a:off x="2862623" y="4699838"/>
            <a:ext cx="2442089" cy="6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p:cNvCxnSpPr>
            <a:stCxn id="10" idx="3"/>
          </p:cNvCxnSpPr>
          <p:nvPr/>
        </p:nvCxnSpPr>
        <p:spPr>
          <a:xfrm>
            <a:off x="2918318" y="3443416"/>
            <a:ext cx="1253471" cy="126081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866762" y="2294825"/>
            <a:ext cx="914400"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相同</a:t>
            </a:r>
            <a:endParaRPr lang="en-US" sz="2400"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7859493" y="3669477"/>
            <a:ext cx="914400"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不同</a:t>
            </a:r>
            <a:endParaRPr lang="en-US" sz="24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par>
                                <p:cTn id="38" presetID="22" presetClass="entr" presetSubtype="4"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down)">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down)">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childTnLst>
                          </p:cTn>
                        </p:par>
                        <p:par>
                          <p:cTn id="60" fill="hold">
                            <p:stCondLst>
                              <p:cond delay="500"/>
                            </p:stCondLst>
                            <p:childTnLst>
                              <p:par>
                                <p:cTn id="61" presetID="22" presetClass="entr" presetSubtype="4" fill="hold"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down)">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10" grpId="0" animBg="1"/>
      <p:bldP spid="11" grpId="0" animBg="1"/>
      <p:bldP spid="28" grpId="0" animBg="1"/>
      <p:bldP spid="29" grpId="0"/>
      <p:bldP spid="31" grpId="0" animBg="1"/>
      <p:bldP spid="3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754221" y="1428235"/>
            <a:ext cx="2592269" cy="4423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3)P7</a:t>
            </a:r>
            <a:r>
              <a:rPr lang="zh-CN" altLang="en-US" dirty="0"/>
              <a:t>带原文验签</a:t>
            </a:r>
            <a:endParaRPr lang="en-US" dirty="0"/>
          </a:p>
        </p:txBody>
      </p:sp>
      <p:sp>
        <p:nvSpPr>
          <p:cNvPr id="3" name="日期占位符 2"/>
          <p:cNvSpPr>
            <a:spLocks noGrp="1"/>
          </p:cNvSpPr>
          <p:nvPr>
            <p:ph type="dt" sz="half" idx="10"/>
          </p:nvPr>
        </p:nvSpPr>
        <p:spPr/>
        <p:txBody>
          <a:bodyPr/>
          <a:lstStyle/>
          <a:p>
            <a:fld id="{CA5CF6D5-6890-4126-BDBA-B5775CD46E64}"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24</a:t>
            </a:fld>
            <a:endParaRPr lang="en-US" dirty="0"/>
          </a:p>
        </p:txBody>
      </p:sp>
      <p:sp>
        <p:nvSpPr>
          <p:cNvPr id="9" name="矩形 8"/>
          <p:cNvSpPr/>
          <p:nvPr/>
        </p:nvSpPr>
        <p:spPr>
          <a:xfrm>
            <a:off x="1076621" y="1648976"/>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1076621" y="271228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1138615" y="3823609"/>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1480340" y="5127261"/>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5286702" y="166392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3375109" y="3397986"/>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公钥运算</a:t>
            </a:r>
            <a:endParaRPr lang="en-US" sz="2400" dirty="0">
              <a:latin typeface="微软雅黑" panose="020B0503020204020204" pitchFamily="34" charset="-122"/>
              <a:ea typeface="微软雅黑" panose="020B0503020204020204" pitchFamily="34" charset="-122"/>
            </a:endParaRPr>
          </a:p>
        </p:txBody>
      </p:sp>
      <p:pic>
        <p:nvPicPr>
          <p:cNvPr id="82" name="图片 81" hidden="1"/>
          <p:cNvPicPr>
            <a:picLocks noChangeAspect="1"/>
          </p:cNvPicPr>
          <p:nvPr/>
        </p:nvPicPr>
        <p:blipFill rotWithShape="1">
          <a:blip r:embed="rId3" cstate="print">
            <a:extLst>
              <a:ext uri="{28A0092B-C50C-407E-A947-70E740481C1C}">
                <a14:useLocalDpi xmlns:a14="http://schemas.microsoft.com/office/drawing/2010/main" val="0"/>
              </a:ext>
            </a:extLst>
          </a:blip>
          <a:srcRect l="15919" t="8159" r="6542" b="17760"/>
          <a:stretch>
            <a:fillRect/>
          </a:stretch>
        </p:blipFill>
        <p:spPr>
          <a:xfrm>
            <a:off x="2433205" y="1170907"/>
            <a:ext cx="6871532" cy="5088090"/>
          </a:xfrm>
          <a:prstGeom prst="rect">
            <a:avLst/>
          </a:prstGeom>
        </p:spPr>
      </p:pic>
      <p:sp>
        <p:nvSpPr>
          <p:cNvPr id="25" name="keys_175646"/>
          <p:cNvSpPr>
            <a:spLocks noChangeAspect="1"/>
          </p:cNvSpPr>
          <p:nvPr/>
        </p:nvSpPr>
        <p:spPr bwMode="auto">
          <a:xfrm>
            <a:off x="4677818" y="3552487"/>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26" name="矩形 25"/>
          <p:cNvSpPr/>
          <p:nvPr/>
        </p:nvSpPr>
        <p:spPr>
          <a:xfrm>
            <a:off x="5287502" y="4059614"/>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cxnSp>
        <p:nvCxnSpPr>
          <p:cNvPr id="27" name="直接箭头连接符 26"/>
          <p:cNvCxnSpPr>
            <a:stCxn id="11" idx="3"/>
            <a:endCxn id="26" idx="1"/>
          </p:cNvCxnSpPr>
          <p:nvPr/>
        </p:nvCxnSpPr>
        <p:spPr>
          <a:xfrm>
            <a:off x="3030850" y="4400480"/>
            <a:ext cx="22566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9" idx="3"/>
            <a:endCxn id="36" idx="1"/>
          </p:cNvCxnSpPr>
          <p:nvPr/>
        </p:nvCxnSpPr>
        <p:spPr>
          <a:xfrm>
            <a:off x="3092845" y="1989842"/>
            <a:ext cx="2193857" cy="14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p:cNvCxnSpPr>
            <a:stCxn id="10" idx="3"/>
          </p:cNvCxnSpPr>
          <p:nvPr/>
        </p:nvCxnSpPr>
        <p:spPr>
          <a:xfrm>
            <a:off x="3092845" y="3053151"/>
            <a:ext cx="1258535" cy="13473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974088" y="4065329"/>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验签失败</a:t>
            </a:r>
            <a:endParaRPr lang="en-US" sz="2400" dirty="0">
              <a:latin typeface="微软雅黑" panose="020B0503020204020204" pitchFamily="34" charset="-122"/>
              <a:ea typeface="微软雅黑" panose="020B0503020204020204" pitchFamily="34" charset="-122"/>
            </a:endParaRPr>
          </a:p>
        </p:txBody>
      </p:sp>
      <p:sp>
        <p:nvSpPr>
          <p:cNvPr id="39" name="矩形 38"/>
          <p:cNvSpPr/>
          <p:nvPr/>
        </p:nvSpPr>
        <p:spPr>
          <a:xfrm>
            <a:off x="8974088" y="1656451"/>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验签成功</a:t>
            </a:r>
            <a:endParaRPr lang="en-US" sz="2400" dirty="0">
              <a:latin typeface="微软雅黑" panose="020B0503020204020204" pitchFamily="34" charset="-122"/>
              <a:ea typeface="微软雅黑" panose="020B0503020204020204" pitchFamily="34" charset="-122"/>
            </a:endParaRPr>
          </a:p>
        </p:txBody>
      </p:sp>
      <p:sp>
        <p:nvSpPr>
          <p:cNvPr id="40" name="菱形 39"/>
          <p:cNvSpPr/>
          <p:nvPr/>
        </p:nvSpPr>
        <p:spPr>
          <a:xfrm>
            <a:off x="5430718" y="2833582"/>
            <a:ext cx="1728192" cy="7189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比较</a:t>
            </a:r>
            <a:endParaRPr lang="en-US" sz="2400" dirty="0"/>
          </a:p>
        </p:txBody>
      </p:sp>
      <p:cxnSp>
        <p:nvCxnSpPr>
          <p:cNvPr id="41" name="直接箭头连接符 40"/>
          <p:cNvCxnSpPr>
            <a:stCxn id="36" idx="2"/>
            <a:endCxn id="40" idx="0"/>
          </p:cNvCxnSpPr>
          <p:nvPr/>
        </p:nvCxnSpPr>
        <p:spPr>
          <a:xfrm>
            <a:off x="6294814" y="2345659"/>
            <a:ext cx="0" cy="487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6" idx="0"/>
            <a:endCxn id="40" idx="2"/>
          </p:cNvCxnSpPr>
          <p:nvPr/>
        </p:nvCxnSpPr>
        <p:spPr>
          <a:xfrm flipH="1" flipV="1">
            <a:off x="6294814" y="3552487"/>
            <a:ext cx="800" cy="507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40" idx="3"/>
            <a:endCxn id="39" idx="1"/>
          </p:cNvCxnSpPr>
          <p:nvPr/>
        </p:nvCxnSpPr>
        <p:spPr>
          <a:xfrm flipV="1">
            <a:off x="7158910" y="1997317"/>
            <a:ext cx="1815178" cy="1195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a:endCxn id="38" idx="1"/>
          </p:cNvCxnSpPr>
          <p:nvPr/>
        </p:nvCxnSpPr>
        <p:spPr>
          <a:xfrm>
            <a:off x="7158910" y="3193035"/>
            <a:ext cx="1815178" cy="121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853038" y="2029325"/>
            <a:ext cx="914400"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相同</a:t>
            </a:r>
            <a:endParaRPr lang="en-US" sz="2400" dirty="0">
              <a:latin typeface="微软雅黑" panose="020B0503020204020204" pitchFamily="34" charset="-122"/>
              <a:ea typeface="微软雅黑" panose="020B0503020204020204" pitchFamily="34" charset="-122"/>
            </a:endParaRPr>
          </a:p>
        </p:txBody>
      </p:sp>
      <p:sp>
        <p:nvSpPr>
          <p:cNvPr id="56" name="文本框 55"/>
          <p:cNvSpPr txBox="1"/>
          <p:nvPr/>
        </p:nvSpPr>
        <p:spPr>
          <a:xfrm>
            <a:off x="7845769" y="3403977"/>
            <a:ext cx="914400"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不同</a:t>
            </a:r>
            <a:endParaRPr lang="en-US" sz="24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1000"/>
                            </p:stCondLst>
                            <p:childTnLst>
                              <p:par>
                                <p:cTn id="51" presetID="22" presetClass="entr" presetSubtype="4"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down)">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0" grpId="0" animBg="1"/>
      <p:bldP spid="11" grpId="0" animBg="1"/>
      <p:bldP spid="36" grpId="0" animBg="1"/>
      <p:bldP spid="64" grpId="0"/>
      <p:bldP spid="26" grpId="0" animBg="1"/>
      <p:bldP spid="38"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格 19"/>
          <p:cNvGraphicFramePr>
            <a:graphicFrameLocks noGrp="1"/>
          </p:cNvGraphicFramePr>
          <p:nvPr/>
        </p:nvGraphicFramePr>
        <p:xfrm>
          <a:off x="1019436" y="1102029"/>
          <a:ext cx="10153128" cy="4797568"/>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xmlns="" val="20000"/>
                    </a:ext>
                  </a:extLst>
                </a:gridCol>
                <a:gridCol w="7776864">
                  <a:extLst>
                    <a:ext uri="{9D8B030D-6E8A-4147-A177-3AD203B41FA5}">
                      <a16:colId xmlns:a16="http://schemas.microsoft.com/office/drawing/2014/main" xmlns="" val="20001"/>
                    </a:ext>
                  </a:extLst>
                </a:gridCol>
              </a:tblGrid>
              <a:tr h="1199392">
                <a:tc>
                  <a:txBody>
                    <a:bodyPr/>
                    <a:lstStyle/>
                    <a:p>
                      <a:endParaRPr lang="en-US" dirty="0"/>
                    </a:p>
                  </a:txBody>
                  <a:tcPr/>
                </a:tc>
                <a:tc>
                  <a:txBody>
                    <a:bodyPr/>
                    <a:lstStyle/>
                    <a:p>
                      <a:endParaRPr lang="en-US" dirty="0">
                        <a:effectLst>
                          <a:outerShdw blurRad="50800" dist="50800" dir="5400000" algn="ctr" rotWithShape="0">
                            <a:srgbClr val="000000"/>
                          </a:outerShdw>
                        </a:effectLst>
                      </a:endParaRPr>
                    </a:p>
                  </a:txBody>
                  <a:tcPr/>
                </a:tc>
                <a:extLst>
                  <a:ext uri="{0D108BD9-81ED-4DB2-BD59-A6C34878D82A}">
                    <a16:rowId xmlns:a16="http://schemas.microsoft.com/office/drawing/2014/main" xmlns="" val="10000"/>
                  </a:ext>
                </a:extLst>
              </a:tr>
              <a:tr h="1199392">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1"/>
                  </a:ext>
                </a:extLst>
              </a:tr>
              <a:tr h="1199392">
                <a:tc>
                  <a:txBody>
                    <a:bodyPr/>
                    <a:lstStyle/>
                    <a:p>
                      <a:endParaRPr lang="en-US"/>
                    </a:p>
                  </a:txBody>
                  <a:tcPr/>
                </a:tc>
                <a:tc>
                  <a:txBody>
                    <a:bodyPr/>
                    <a:lstStyle/>
                    <a:p>
                      <a:endParaRPr lang="en-US" dirty="0"/>
                    </a:p>
                  </a:txBody>
                  <a:tcPr/>
                </a:tc>
                <a:extLst>
                  <a:ext uri="{0D108BD9-81ED-4DB2-BD59-A6C34878D82A}">
                    <a16:rowId xmlns:a16="http://schemas.microsoft.com/office/drawing/2014/main" xmlns="" val="10002"/>
                  </a:ext>
                </a:extLst>
              </a:tr>
              <a:tr h="1199392">
                <a:tc>
                  <a:txBody>
                    <a:bodyPr/>
                    <a:lstStyle/>
                    <a:p>
                      <a:endParaRPr lang="en-US"/>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
        <p:nvSpPr>
          <p:cNvPr id="2" name="标题 1"/>
          <p:cNvSpPr>
            <a:spLocks noGrp="1"/>
          </p:cNvSpPr>
          <p:nvPr>
            <p:ph type="title"/>
          </p:nvPr>
        </p:nvSpPr>
        <p:spPr/>
        <p:txBody>
          <a:bodyPr/>
          <a:lstStyle/>
          <a:p>
            <a:r>
              <a:rPr lang="zh-CN" altLang="en-US" dirty="0"/>
              <a:t>验签总结</a:t>
            </a:r>
            <a:endParaRPr lang="en-US" dirty="0"/>
          </a:p>
        </p:txBody>
      </p:sp>
      <p:sp>
        <p:nvSpPr>
          <p:cNvPr id="5" name="日期占位符 4"/>
          <p:cNvSpPr>
            <a:spLocks noGrp="1"/>
          </p:cNvSpPr>
          <p:nvPr>
            <p:ph type="dt" sz="half" idx="11"/>
          </p:nvPr>
        </p:nvSpPr>
        <p:spPr/>
        <p:txBody>
          <a:bodyPr/>
          <a:lstStyle/>
          <a:p>
            <a:fld id="{0C5924BC-0367-4E54-81FB-84C433DB2AFB}" type="datetime1">
              <a:rPr lang="en-US" smtClean="0"/>
              <a:t>12/1/2021</a:t>
            </a:fld>
            <a:endParaRPr lang="en-US" dirty="0"/>
          </a:p>
        </p:txBody>
      </p:sp>
      <p:sp>
        <p:nvSpPr>
          <p:cNvPr id="6" name="页脚占位符 5"/>
          <p:cNvSpPr>
            <a:spLocks noGrp="1"/>
          </p:cNvSpPr>
          <p:nvPr>
            <p:ph type="ftr" sz="quarter" idx="12"/>
          </p:nvPr>
        </p:nvSpPr>
        <p:spPr/>
        <p:txBody>
          <a:bodyPr/>
          <a:lstStyle/>
          <a:p>
            <a:r>
              <a:rPr lang="en-US" altLang="zh-CN"/>
              <a:t>PKI</a:t>
            </a:r>
            <a:r>
              <a:rPr lang="zh-CN" altLang="en-US"/>
              <a:t>产品之</a:t>
            </a:r>
            <a:r>
              <a:rPr lang="en-US" altLang="zh-CN"/>
              <a:t>STAR</a:t>
            </a:r>
            <a:endParaRPr lang="en-US" dirty="0"/>
          </a:p>
        </p:txBody>
      </p:sp>
      <p:sp>
        <p:nvSpPr>
          <p:cNvPr id="7" name="灯片编号占位符 6"/>
          <p:cNvSpPr>
            <a:spLocks noGrp="1"/>
          </p:cNvSpPr>
          <p:nvPr>
            <p:ph type="sldNum" sz="quarter" idx="13"/>
          </p:nvPr>
        </p:nvSpPr>
        <p:spPr/>
        <p:txBody>
          <a:bodyPr/>
          <a:lstStyle/>
          <a:p>
            <a:fld id="{598CD05A-98A2-49CA-AF2E-8071CA610BC8}" type="slidenum">
              <a:rPr lang="en-US" smtClean="0"/>
              <a:t>25</a:t>
            </a:fld>
            <a:endParaRPr lang="en-US" dirty="0"/>
          </a:p>
        </p:txBody>
      </p:sp>
      <p:sp>
        <p:nvSpPr>
          <p:cNvPr id="11" name="文本框 10"/>
          <p:cNvSpPr txBox="1"/>
          <p:nvPr/>
        </p:nvSpPr>
        <p:spPr>
          <a:xfrm>
            <a:off x="1245255" y="3720132"/>
            <a:ext cx="2168447" cy="720080"/>
          </a:xfrm>
          <a:prstGeom prst="rect">
            <a:avLst/>
          </a:prstGeom>
        </p:spPr>
        <p:txBody>
          <a:bodyPr vert="horz" wrap="none" lIns="91440" tIns="45720" rIns="91440" bIns="45720" rtlCol="0" anchor="ctr">
            <a:noAutofit/>
          </a:bodyPr>
          <a:lstStyle/>
          <a:p>
            <a:pPr algn="l"/>
            <a:r>
              <a:rPr lang="en-US" altLang="zh-CN" sz="2800" dirty="0"/>
              <a:t>P7</a:t>
            </a:r>
            <a:r>
              <a:rPr lang="zh-CN" altLang="en-US" sz="2800" dirty="0"/>
              <a:t>不带原文</a:t>
            </a:r>
            <a:endParaRPr lang="en-US" sz="2800" dirty="0"/>
          </a:p>
        </p:txBody>
      </p:sp>
      <p:sp>
        <p:nvSpPr>
          <p:cNvPr id="12" name="文本框 11"/>
          <p:cNvSpPr txBox="1"/>
          <p:nvPr/>
        </p:nvSpPr>
        <p:spPr>
          <a:xfrm>
            <a:off x="1336955" y="4896965"/>
            <a:ext cx="914400" cy="720080"/>
          </a:xfrm>
          <a:prstGeom prst="rect">
            <a:avLst/>
          </a:prstGeom>
        </p:spPr>
        <p:txBody>
          <a:bodyPr vert="horz" wrap="none" lIns="91440" tIns="45720" rIns="91440" bIns="45720" rtlCol="0" anchor="ctr">
            <a:noAutofit/>
          </a:bodyPr>
          <a:lstStyle/>
          <a:p>
            <a:pPr algn="l"/>
            <a:r>
              <a:rPr lang="en-US" altLang="zh-CN" sz="2800" dirty="0"/>
              <a:t>P7</a:t>
            </a:r>
            <a:r>
              <a:rPr lang="zh-CN" altLang="en-US" sz="2800" dirty="0"/>
              <a:t>带原文</a:t>
            </a:r>
            <a:endParaRPr lang="en-US" sz="2800" dirty="0"/>
          </a:p>
        </p:txBody>
      </p:sp>
      <p:sp>
        <p:nvSpPr>
          <p:cNvPr id="13" name="文本框 12"/>
          <p:cNvSpPr txBox="1"/>
          <p:nvPr/>
        </p:nvSpPr>
        <p:spPr>
          <a:xfrm>
            <a:off x="3652756" y="2555529"/>
            <a:ext cx="914400" cy="720080"/>
          </a:xfrm>
          <a:prstGeom prst="rect">
            <a:avLst/>
          </a:prstGeom>
        </p:spPr>
        <p:txBody>
          <a:bodyPr vert="horz" wrap="none" lIns="91440" tIns="45720" rIns="91440" bIns="45720" rtlCol="0" anchor="ctr">
            <a:noAutofit/>
          </a:bodyPr>
          <a:lstStyle/>
          <a:p>
            <a:pPr algn="l"/>
            <a:r>
              <a:rPr lang="en-US" altLang="zh-CN" sz="2800" dirty="0"/>
              <a:t>P1</a:t>
            </a:r>
            <a:r>
              <a:rPr lang="zh-CN" altLang="en-US" sz="2800" dirty="0"/>
              <a:t>签名值</a:t>
            </a:r>
            <a:endParaRPr lang="en-US" sz="2800" dirty="0"/>
          </a:p>
        </p:txBody>
      </p:sp>
      <p:sp>
        <p:nvSpPr>
          <p:cNvPr id="14" name="文本框 13"/>
          <p:cNvSpPr txBox="1"/>
          <p:nvPr/>
        </p:nvSpPr>
        <p:spPr>
          <a:xfrm>
            <a:off x="5513578" y="2569741"/>
            <a:ext cx="914400" cy="720080"/>
          </a:xfrm>
          <a:prstGeom prst="rect">
            <a:avLst/>
          </a:prstGeom>
        </p:spPr>
        <p:txBody>
          <a:bodyPr vert="horz" wrap="none" lIns="91440" tIns="45720" rIns="91440" bIns="45720" rtlCol="0" anchor="ctr">
            <a:noAutofit/>
          </a:bodyPr>
          <a:lstStyle/>
          <a:p>
            <a:pPr algn="l"/>
            <a:r>
              <a:rPr lang="zh-CN" altLang="en-US" sz="2800" dirty="0"/>
              <a:t>签名原文（哈希值）</a:t>
            </a:r>
            <a:endParaRPr lang="en-US" sz="2800" dirty="0"/>
          </a:p>
        </p:txBody>
      </p:sp>
      <p:sp>
        <p:nvSpPr>
          <p:cNvPr id="15" name="文本框 14"/>
          <p:cNvSpPr txBox="1"/>
          <p:nvPr/>
        </p:nvSpPr>
        <p:spPr>
          <a:xfrm>
            <a:off x="9061298" y="2569741"/>
            <a:ext cx="914400" cy="720080"/>
          </a:xfrm>
          <a:prstGeom prst="rect">
            <a:avLst/>
          </a:prstGeom>
        </p:spPr>
        <p:txBody>
          <a:bodyPr vert="horz" wrap="none" lIns="91440" tIns="45720" rIns="91440" bIns="45720" rtlCol="0" anchor="ctr">
            <a:noAutofit/>
          </a:bodyPr>
          <a:lstStyle/>
          <a:p>
            <a:pPr algn="l"/>
            <a:r>
              <a:rPr lang="zh-CN" altLang="en-US" sz="2800" dirty="0"/>
              <a:t>证书（公钥）</a:t>
            </a:r>
            <a:endParaRPr lang="en-US" sz="2800" dirty="0"/>
          </a:p>
        </p:txBody>
      </p:sp>
      <p:sp>
        <p:nvSpPr>
          <p:cNvPr id="16" name="文本框 15"/>
          <p:cNvSpPr txBox="1"/>
          <p:nvPr/>
        </p:nvSpPr>
        <p:spPr>
          <a:xfrm>
            <a:off x="3863752" y="3701145"/>
            <a:ext cx="914400" cy="720080"/>
          </a:xfrm>
          <a:prstGeom prst="rect">
            <a:avLst/>
          </a:prstGeom>
        </p:spPr>
        <p:txBody>
          <a:bodyPr vert="horz" wrap="none" lIns="91440" tIns="45720" rIns="91440" bIns="45720" rtlCol="0" anchor="ctr">
            <a:noAutofit/>
          </a:bodyPr>
          <a:lstStyle/>
          <a:p>
            <a:pPr algn="l"/>
            <a:r>
              <a:rPr lang="en-US" altLang="zh-CN" sz="2800" dirty="0"/>
              <a:t>P7</a:t>
            </a:r>
            <a:r>
              <a:rPr lang="zh-CN" altLang="en-US" sz="2800" dirty="0"/>
              <a:t>签名</a:t>
            </a:r>
            <a:endParaRPr lang="en-US" sz="2800" dirty="0"/>
          </a:p>
        </p:txBody>
      </p:sp>
      <p:sp>
        <p:nvSpPr>
          <p:cNvPr id="17" name="文本框 16"/>
          <p:cNvSpPr txBox="1"/>
          <p:nvPr/>
        </p:nvSpPr>
        <p:spPr>
          <a:xfrm>
            <a:off x="5438645" y="3696564"/>
            <a:ext cx="914400" cy="720080"/>
          </a:xfrm>
          <a:prstGeom prst="rect">
            <a:avLst/>
          </a:prstGeom>
        </p:spPr>
        <p:txBody>
          <a:bodyPr vert="horz" wrap="none" lIns="91440" tIns="45720" rIns="91440" bIns="45720" rtlCol="0" anchor="ctr">
            <a:noAutofit/>
          </a:bodyPr>
          <a:lstStyle/>
          <a:p>
            <a:pPr algn="l"/>
            <a:r>
              <a:rPr lang="zh-CN" altLang="en-US" sz="2800" dirty="0"/>
              <a:t>签名原文（哈希值）</a:t>
            </a:r>
            <a:endParaRPr lang="en-US" sz="2800" dirty="0"/>
          </a:p>
        </p:txBody>
      </p:sp>
      <p:sp>
        <p:nvSpPr>
          <p:cNvPr id="18" name="文本框 17"/>
          <p:cNvSpPr txBox="1"/>
          <p:nvPr/>
        </p:nvSpPr>
        <p:spPr>
          <a:xfrm>
            <a:off x="3863752" y="4896965"/>
            <a:ext cx="914400" cy="720080"/>
          </a:xfrm>
          <a:prstGeom prst="rect">
            <a:avLst/>
          </a:prstGeom>
        </p:spPr>
        <p:txBody>
          <a:bodyPr vert="horz" wrap="none" lIns="91440" tIns="45720" rIns="91440" bIns="45720" rtlCol="0" anchor="ctr">
            <a:noAutofit/>
          </a:bodyPr>
          <a:lstStyle/>
          <a:p>
            <a:pPr algn="l"/>
            <a:r>
              <a:rPr lang="en-US" altLang="zh-CN" sz="2800" dirty="0"/>
              <a:t>P7</a:t>
            </a:r>
            <a:r>
              <a:rPr lang="zh-CN" altLang="en-US" sz="2800" dirty="0"/>
              <a:t>签名</a:t>
            </a:r>
            <a:endParaRPr lang="en-US" sz="2800" dirty="0"/>
          </a:p>
        </p:txBody>
      </p:sp>
      <p:sp>
        <p:nvSpPr>
          <p:cNvPr id="10" name="文本框 9"/>
          <p:cNvSpPr txBox="1"/>
          <p:nvPr/>
        </p:nvSpPr>
        <p:spPr>
          <a:xfrm>
            <a:off x="1450954" y="2559921"/>
            <a:ext cx="914400" cy="720080"/>
          </a:xfrm>
          <a:prstGeom prst="rect">
            <a:avLst/>
          </a:prstGeom>
        </p:spPr>
        <p:txBody>
          <a:bodyPr vert="horz" wrap="none" lIns="91440" tIns="45720" rIns="91440" bIns="45720" rtlCol="0" anchor="ctr">
            <a:noAutofit/>
          </a:bodyPr>
          <a:lstStyle/>
          <a:p>
            <a:pPr algn="l"/>
            <a:r>
              <a:rPr lang="en-US" altLang="zh-CN" sz="2800" dirty="0"/>
              <a:t>P1</a:t>
            </a:r>
            <a:r>
              <a:rPr lang="zh-CN" altLang="en-US" sz="2800" dirty="0"/>
              <a:t>签名</a:t>
            </a:r>
            <a:endParaRPr lang="en-US" sz="2800" dirty="0"/>
          </a:p>
        </p:txBody>
      </p:sp>
      <p:sp>
        <p:nvSpPr>
          <p:cNvPr id="22" name="文本框 21"/>
          <p:cNvSpPr txBox="1"/>
          <p:nvPr/>
        </p:nvSpPr>
        <p:spPr>
          <a:xfrm>
            <a:off x="1450954" y="1378294"/>
            <a:ext cx="914400" cy="720080"/>
          </a:xfrm>
          <a:prstGeom prst="rect">
            <a:avLst/>
          </a:prstGeom>
        </p:spPr>
        <p:txBody>
          <a:bodyPr vert="horz" wrap="none" lIns="91440" tIns="45720" rIns="91440" bIns="45720" rtlCol="0" anchor="ctr">
            <a:noAutofit/>
          </a:bodyPr>
          <a:lstStyle/>
          <a:p>
            <a:pPr algn="l"/>
            <a:r>
              <a:rPr lang="zh-CN" altLang="en-US" sz="2800" dirty="0"/>
              <a:t>签名类型</a:t>
            </a:r>
            <a:endParaRPr lang="en-US" sz="2800" dirty="0"/>
          </a:p>
        </p:txBody>
      </p:sp>
      <p:sp>
        <p:nvSpPr>
          <p:cNvPr id="24" name="文本框 23"/>
          <p:cNvSpPr txBox="1"/>
          <p:nvPr/>
        </p:nvSpPr>
        <p:spPr>
          <a:xfrm>
            <a:off x="6510838" y="1371428"/>
            <a:ext cx="914400" cy="720080"/>
          </a:xfrm>
          <a:prstGeom prst="rect">
            <a:avLst/>
          </a:prstGeom>
        </p:spPr>
        <p:txBody>
          <a:bodyPr vert="horz" wrap="none" lIns="91440" tIns="45720" rIns="91440" bIns="45720" rtlCol="0" anchor="ctr">
            <a:noAutofit/>
          </a:bodyPr>
          <a:lstStyle/>
          <a:p>
            <a:pPr algn="l"/>
            <a:r>
              <a:rPr lang="zh-CN" altLang="en-US" sz="2800" dirty="0"/>
              <a:t>验签</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4" name="日期占位符 3"/>
          <p:cNvSpPr>
            <a:spLocks noGrp="1"/>
          </p:cNvSpPr>
          <p:nvPr>
            <p:ph type="dt" sz="half" idx="10"/>
          </p:nvPr>
        </p:nvSpPr>
        <p:spPr/>
        <p:txBody>
          <a:bodyPr/>
          <a:lstStyle/>
          <a:p>
            <a:fld id="{E74ADABE-C978-4783-9DF7-C4A05F15B3A2}" type="datetime1">
              <a:rPr lang="en-US" smtClean="0"/>
              <a:t>12/1/2021</a:t>
            </a:fld>
            <a:endParaRPr lang="en-US" dirty="0"/>
          </a:p>
        </p:txBody>
      </p:sp>
      <p:sp>
        <p:nvSpPr>
          <p:cNvPr id="5" name="页脚占位符 4"/>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6" name="灯片编号占位符 5"/>
          <p:cNvSpPr>
            <a:spLocks noGrp="1"/>
          </p:cNvSpPr>
          <p:nvPr>
            <p:ph type="sldNum" sz="quarter" idx="12"/>
          </p:nvPr>
        </p:nvSpPr>
        <p:spPr/>
        <p:txBody>
          <a:bodyPr/>
          <a:lstStyle/>
          <a:p>
            <a:fld id="{598CD05A-98A2-49CA-AF2E-8071CA610BC8}" type="slidenum">
              <a:rPr lang="en-US" smtClean="0"/>
              <a:t>26</a:t>
            </a:fld>
            <a:endParaRPr lang="en-US" dirty="0"/>
          </a:p>
        </p:txBody>
      </p:sp>
      <p:sp>
        <p:nvSpPr>
          <p:cNvPr id="8" name="矩形 7"/>
          <p:cNvSpPr/>
          <p:nvPr/>
        </p:nvSpPr>
        <p:spPr>
          <a:xfrm>
            <a:off x="773321" y="3287472"/>
            <a:ext cx="1856906" cy="812090"/>
          </a:xfrm>
          <a:prstGeom prst="rect">
            <a:avLst/>
          </a:prstGeom>
          <a:solidFill>
            <a:srgbClr val="F633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随机生成</a:t>
            </a:r>
            <a:endParaRPr lang="en-US" altLang="zh-CN" sz="2400" dirty="0"/>
          </a:p>
          <a:p>
            <a:pPr algn="ctr"/>
            <a:r>
              <a:rPr lang="en-US" altLang="zh-CN" sz="2400" dirty="0"/>
              <a:t>AES</a:t>
            </a:r>
            <a:r>
              <a:rPr lang="zh-CN" altLang="en-US" sz="2400" dirty="0"/>
              <a:t>秘钥</a:t>
            </a:r>
            <a:endParaRPr lang="en-US" sz="2400" dirty="0"/>
          </a:p>
        </p:txBody>
      </p:sp>
      <p:sp>
        <p:nvSpPr>
          <p:cNvPr id="11" name="矩形 10"/>
          <p:cNvSpPr/>
          <p:nvPr/>
        </p:nvSpPr>
        <p:spPr>
          <a:xfrm>
            <a:off x="3763311" y="1364482"/>
            <a:ext cx="2016224" cy="671342"/>
          </a:xfrm>
          <a:prstGeom prst="rect">
            <a:avLst/>
          </a:prstGeom>
          <a:solidFill>
            <a:srgbClr val="F633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内置</a:t>
            </a:r>
            <a:r>
              <a:rPr lang="en-US" altLang="zh-CN" sz="2400" dirty="0"/>
              <a:t>RSA2048</a:t>
            </a:r>
            <a:r>
              <a:rPr lang="zh-CN" altLang="en-US" sz="2400" dirty="0"/>
              <a:t>公钥</a:t>
            </a:r>
            <a:endParaRPr lang="en-US" sz="2400" dirty="0"/>
          </a:p>
        </p:txBody>
      </p:sp>
      <p:sp>
        <p:nvSpPr>
          <p:cNvPr id="16" name="矩形 15"/>
          <p:cNvSpPr/>
          <p:nvPr/>
        </p:nvSpPr>
        <p:spPr>
          <a:xfrm>
            <a:off x="779363" y="4752964"/>
            <a:ext cx="1856906" cy="81209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读取</a:t>
            </a:r>
            <a:endParaRPr lang="en-US" altLang="zh-CN" sz="2400" dirty="0"/>
          </a:p>
          <a:p>
            <a:pPr algn="ctr"/>
            <a:r>
              <a:rPr lang="zh-CN" altLang="en-US" sz="2400" dirty="0"/>
              <a:t>文件内容</a:t>
            </a:r>
            <a:endParaRPr lang="en-US" sz="2400" dirty="0"/>
          </a:p>
        </p:txBody>
      </p:sp>
      <p:sp>
        <p:nvSpPr>
          <p:cNvPr id="18" name="箭头: 下 17"/>
          <p:cNvSpPr/>
          <p:nvPr/>
        </p:nvSpPr>
        <p:spPr>
          <a:xfrm>
            <a:off x="4544680" y="2158284"/>
            <a:ext cx="288032" cy="56632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头: 右 18"/>
          <p:cNvSpPr/>
          <p:nvPr/>
        </p:nvSpPr>
        <p:spPr>
          <a:xfrm rot="1666733">
            <a:off x="2747795" y="4268400"/>
            <a:ext cx="973766" cy="2954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6874090" y="2910779"/>
            <a:ext cx="1833091" cy="84919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加密后的</a:t>
            </a:r>
            <a:endParaRPr lang="en-US" altLang="zh-CN" sz="2400" dirty="0"/>
          </a:p>
          <a:p>
            <a:pPr algn="ctr"/>
            <a:r>
              <a:rPr lang="zh-CN" altLang="en-US" sz="2400" dirty="0"/>
              <a:t>秘钥</a:t>
            </a:r>
            <a:endParaRPr lang="en-US" sz="2400" dirty="0"/>
          </a:p>
        </p:txBody>
      </p:sp>
      <p:sp>
        <p:nvSpPr>
          <p:cNvPr id="23" name="矩形 22"/>
          <p:cNvSpPr/>
          <p:nvPr/>
        </p:nvSpPr>
        <p:spPr>
          <a:xfrm>
            <a:off x="6874089" y="4341031"/>
            <a:ext cx="1833091" cy="88082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加密后的</a:t>
            </a:r>
            <a:endParaRPr lang="en-US" altLang="zh-CN" sz="2400" dirty="0"/>
          </a:p>
          <a:p>
            <a:pPr algn="ctr"/>
            <a:r>
              <a:rPr lang="zh-CN" altLang="en-US" sz="2400" dirty="0"/>
              <a:t>文件内容</a:t>
            </a:r>
            <a:endParaRPr lang="en-US" sz="2400" dirty="0"/>
          </a:p>
        </p:txBody>
      </p:sp>
      <p:sp>
        <p:nvSpPr>
          <p:cNvPr id="24" name="矩形 23"/>
          <p:cNvSpPr/>
          <p:nvPr/>
        </p:nvSpPr>
        <p:spPr>
          <a:xfrm>
            <a:off x="9408466" y="3665534"/>
            <a:ext cx="2016224" cy="8955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保存到</a:t>
            </a:r>
            <a:endParaRPr lang="en-US" altLang="zh-CN" sz="2400" dirty="0"/>
          </a:p>
          <a:p>
            <a:pPr algn="ctr"/>
            <a:r>
              <a:rPr lang="en-US" altLang="zh-CN" sz="2400" dirty="0"/>
              <a:t>.</a:t>
            </a:r>
            <a:r>
              <a:rPr lang="en-US" altLang="zh-CN" sz="2400" dirty="0" err="1"/>
              <a:t>wncy</a:t>
            </a:r>
            <a:r>
              <a:rPr lang="zh-CN" altLang="en-US" sz="2400" dirty="0"/>
              <a:t>文件</a:t>
            </a:r>
            <a:endParaRPr lang="en-US" sz="2400" dirty="0"/>
          </a:p>
        </p:txBody>
      </p:sp>
      <p:cxnSp>
        <p:nvCxnSpPr>
          <p:cNvPr id="27" name="直接箭头连接符 26"/>
          <p:cNvCxnSpPr/>
          <p:nvPr/>
        </p:nvCxnSpPr>
        <p:spPr>
          <a:xfrm flipV="1">
            <a:off x="2808645" y="3414678"/>
            <a:ext cx="902268" cy="418966"/>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0" name="直接箭头连接符 29"/>
          <p:cNvCxnSpPr/>
          <p:nvPr/>
        </p:nvCxnSpPr>
        <p:spPr>
          <a:xfrm flipV="1">
            <a:off x="2818405" y="4793683"/>
            <a:ext cx="902268" cy="418966"/>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p:cNvCxnSpPr/>
          <p:nvPr/>
        </p:nvCxnSpPr>
        <p:spPr>
          <a:xfrm>
            <a:off x="5766626" y="3400737"/>
            <a:ext cx="969241"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4" name="直接箭头连接符 33"/>
          <p:cNvCxnSpPr/>
          <p:nvPr/>
        </p:nvCxnSpPr>
        <p:spPr>
          <a:xfrm>
            <a:off x="5766626" y="4695786"/>
            <a:ext cx="969241"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p:cNvCxnSpPr/>
          <p:nvPr/>
        </p:nvCxnSpPr>
        <p:spPr>
          <a:xfrm flipV="1">
            <a:off x="8780196" y="4152371"/>
            <a:ext cx="618469" cy="543415"/>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p:cNvCxnSpPr/>
          <p:nvPr/>
        </p:nvCxnSpPr>
        <p:spPr>
          <a:xfrm>
            <a:off x="8845404" y="3520112"/>
            <a:ext cx="537951" cy="565908"/>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42" name="椭圆 41"/>
          <p:cNvSpPr/>
          <p:nvPr/>
        </p:nvSpPr>
        <p:spPr>
          <a:xfrm>
            <a:off x="3793689" y="4189956"/>
            <a:ext cx="1833091" cy="10116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AES128</a:t>
            </a:r>
          </a:p>
          <a:p>
            <a:pPr algn="ctr"/>
            <a:r>
              <a:rPr lang="zh-CN" altLang="en-US" sz="2400" dirty="0"/>
              <a:t>加密</a:t>
            </a:r>
            <a:endParaRPr lang="en-US" sz="2400" dirty="0"/>
          </a:p>
        </p:txBody>
      </p:sp>
      <p:sp>
        <p:nvSpPr>
          <p:cNvPr id="43" name="椭圆 42"/>
          <p:cNvSpPr/>
          <p:nvPr/>
        </p:nvSpPr>
        <p:spPr>
          <a:xfrm>
            <a:off x="3760243" y="2894907"/>
            <a:ext cx="1856906" cy="10116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RSA2048</a:t>
            </a:r>
            <a:r>
              <a:rPr lang="zh-CN" altLang="en-US" sz="2400" dirty="0"/>
              <a:t>加密</a:t>
            </a:r>
            <a:endParaRPr lang="en-US" sz="2400" dirty="0"/>
          </a:p>
        </p:txBody>
      </p:sp>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4429" y="651265"/>
            <a:ext cx="8352698" cy="5555470"/>
          </a:xfrm>
          <a:prstGeom prst="rect">
            <a:avLst/>
          </a:prstGeom>
        </p:spPr>
      </p:pic>
      <p:pic>
        <p:nvPicPr>
          <p:cNvPr id="58" name="图片 57"/>
          <p:cNvPicPr>
            <a:picLocks noChangeAspect="1"/>
          </p:cNvPicPr>
          <p:nvPr/>
        </p:nvPicPr>
        <p:blipFill rotWithShape="1">
          <a:blip r:embed="rId5" cstate="print">
            <a:extLst>
              <a:ext uri="{28A0092B-C50C-407E-A947-70E740481C1C}">
                <a14:useLocalDpi xmlns:a14="http://schemas.microsoft.com/office/drawing/2010/main" val="0"/>
              </a:ext>
            </a:extLst>
          </a:blip>
          <a:srcRect t="3736"/>
          <a:stretch>
            <a:fillRect/>
          </a:stretch>
        </p:blipFill>
        <p:spPr>
          <a:xfrm>
            <a:off x="2116944" y="628068"/>
            <a:ext cx="7707667" cy="560186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8"/>
                                        </p:tgtEl>
                                      </p:cBhvr>
                                    </p:animEffect>
                                    <p:set>
                                      <p:cBhvr>
                                        <p:cTn id="7" dur="1" fill="hold">
                                          <p:stCondLst>
                                            <p:cond delay="499"/>
                                          </p:stCondLst>
                                        </p:cTn>
                                        <p:tgtEl>
                                          <p:spTgt spid="58"/>
                                        </p:tgtEl>
                                        <p:attrNameLst>
                                          <p:attrName>style.visibility</p:attrName>
                                        </p:attrNameLst>
                                      </p:cBhvr>
                                      <p:to>
                                        <p:strVal val="hidden"/>
                                      </p:to>
                                    </p:se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randombar(horizontal)">
                                      <p:cBhvr>
                                        <p:cTn id="11" dur="20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52"/>
                                        </p:tgtEl>
                                      </p:cBhvr>
                                    </p:animEffect>
                                    <p:set>
                                      <p:cBhvr>
                                        <p:cTn id="16" dur="1" fill="hold">
                                          <p:stCondLst>
                                            <p:cond delay="499"/>
                                          </p:stCondLst>
                                        </p:cTn>
                                        <p:tgtEl>
                                          <p:spTgt spid="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par>
                          <p:cTn id="35" fill="hold">
                            <p:stCondLst>
                              <p:cond delay="0"/>
                            </p:stCondLst>
                            <p:childTnLst>
                              <p:par>
                                <p:cTn id="36" presetID="14" presetClass="entr" presetSubtype="1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randombar(horizontal)">
                                      <p:cBhvr>
                                        <p:cTn id="38" dur="500"/>
                                        <p:tgtEl>
                                          <p:spTgt spid="43"/>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childTnLst>
                          </p:cTn>
                        </p:par>
                        <p:par>
                          <p:cTn id="42" fill="hold">
                            <p:stCondLst>
                              <p:cond delay="500"/>
                            </p:stCondLst>
                            <p:childTnLst>
                              <p:par>
                                <p:cTn id="43" presetID="14" presetClass="entr" presetSubtype="10" fill="hold" grpId="0" nodeType="afterEffect">
                                  <p:stCondLst>
                                    <p:cond delay="500"/>
                                  </p:stCondLst>
                                  <p:childTnLst>
                                    <p:set>
                                      <p:cBhvr>
                                        <p:cTn id="44" dur="1" fill="hold">
                                          <p:stCondLst>
                                            <p:cond delay="0"/>
                                          </p:stCondLst>
                                        </p:cTn>
                                        <p:tgtEl>
                                          <p:spTgt spid="22"/>
                                        </p:tgtEl>
                                        <p:attrNameLst>
                                          <p:attrName>style.visibility</p:attrName>
                                        </p:attrNameLst>
                                      </p:cBhvr>
                                      <p:to>
                                        <p:strVal val="visible"/>
                                      </p:to>
                                    </p:set>
                                    <p:animEffect transition="in" filter="randombar(horizontal)">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500"/>
                                        <p:tgtEl>
                                          <p:spTgt spid="16"/>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0"/>
                                          </p:stCondLst>
                                        </p:cTn>
                                        <p:tgtEl>
                                          <p:spTgt spid="34"/>
                                        </p:tgtEl>
                                        <p:attrNameLst>
                                          <p:attrName>style.visibility</p:attrName>
                                        </p:attrNameLst>
                                      </p:cBhvr>
                                      <p:to>
                                        <p:strVal val="visible"/>
                                      </p:to>
                                    </p:set>
                                  </p:childTnLst>
                                </p:cTn>
                              </p:par>
                            </p:childTnLst>
                          </p:cTn>
                        </p:par>
                        <p:par>
                          <p:cTn id="60" fill="hold">
                            <p:stCondLst>
                              <p:cond delay="500"/>
                            </p:stCondLst>
                            <p:childTnLst>
                              <p:par>
                                <p:cTn id="61" presetID="14" presetClass="entr" presetSubtype="10" fill="hold" grpId="0" nodeType="afterEffect">
                                  <p:stCondLst>
                                    <p:cond delay="500"/>
                                  </p:stCondLst>
                                  <p:childTnLst>
                                    <p:set>
                                      <p:cBhvr>
                                        <p:cTn id="62" dur="1" fill="hold">
                                          <p:stCondLst>
                                            <p:cond delay="0"/>
                                          </p:stCondLst>
                                        </p:cTn>
                                        <p:tgtEl>
                                          <p:spTgt spid="23"/>
                                        </p:tgtEl>
                                        <p:attrNameLst>
                                          <p:attrName>style.visibility</p:attrName>
                                        </p:attrNameLst>
                                      </p:cBhvr>
                                      <p:to>
                                        <p:strVal val="visible"/>
                                      </p:to>
                                    </p:set>
                                    <p:animEffect transition="in" filter="randombar(horizontal)">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down)">
                                      <p:cBhvr>
                                        <p:cTn id="68" dur="500"/>
                                        <p:tgtEl>
                                          <p:spTgt spid="39"/>
                                        </p:tgtEl>
                                      </p:cBhvr>
                                    </p:animEffect>
                                  </p:childTnLst>
                                </p:cTn>
                              </p:par>
                              <p:par>
                                <p:cTn id="69" presetID="22" presetClass="entr" presetSubtype="4"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par>
                          <p:cTn id="72" fill="hold">
                            <p:stCondLst>
                              <p:cond delay="500"/>
                            </p:stCondLst>
                            <p:childTnLst>
                              <p:par>
                                <p:cTn id="73" presetID="14" presetClass="entr" presetSubtype="1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randombar(horizontal)">
                                      <p:cBhvr>
                                        <p:cTn id="75"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18" grpId="0" animBg="1"/>
      <p:bldP spid="19" grpId="0" animBg="1"/>
      <p:bldP spid="22" grpId="0" animBg="1"/>
      <p:bldP spid="23" grpId="0" animBg="1"/>
      <p:bldP spid="24" grpId="0" animBg="1"/>
      <p:bldP spid="42"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数字信封</a:t>
            </a:r>
            <a:endParaRPr lang="en-US" dirty="0"/>
          </a:p>
        </p:txBody>
      </p:sp>
      <p:sp>
        <p:nvSpPr>
          <p:cNvPr id="3" name="日期占位符 2"/>
          <p:cNvSpPr>
            <a:spLocks noGrp="1"/>
          </p:cNvSpPr>
          <p:nvPr>
            <p:ph type="dt" sz="half" idx="10"/>
          </p:nvPr>
        </p:nvSpPr>
        <p:spPr/>
        <p:txBody>
          <a:bodyPr/>
          <a:lstStyle/>
          <a:p>
            <a:fld id="{F51C52A1-71D6-4BF9-913B-A7C2FF224693}"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27</a:t>
            </a:fld>
            <a:endParaRPr lang="en-US" dirty="0"/>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7703"/>
          <a:stretch>
            <a:fillRect/>
          </a:stretch>
        </p:blipFill>
        <p:spPr>
          <a:xfrm>
            <a:off x="263352" y="1628800"/>
            <a:ext cx="5340538" cy="411480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1116" t="-1367" r="16248" b="1367"/>
          <a:stretch>
            <a:fillRect/>
          </a:stretch>
        </p:blipFill>
        <p:spPr>
          <a:xfrm>
            <a:off x="5997840" y="1628800"/>
            <a:ext cx="5472608" cy="411480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466225" y="2028936"/>
            <a:ext cx="2592269" cy="379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数字信封加密</a:t>
            </a:r>
            <a:endParaRPr lang="en-US" dirty="0"/>
          </a:p>
        </p:txBody>
      </p:sp>
      <p:sp>
        <p:nvSpPr>
          <p:cNvPr id="3" name="日期占位符 2"/>
          <p:cNvSpPr>
            <a:spLocks noGrp="1"/>
          </p:cNvSpPr>
          <p:nvPr>
            <p:ph type="dt" sz="half" idx="10"/>
          </p:nvPr>
        </p:nvSpPr>
        <p:spPr/>
        <p:txBody>
          <a:bodyPr/>
          <a:lstStyle/>
          <a:p>
            <a:fld id="{CA5CF6D5-6890-4126-BDBA-B5775CD46E64}"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28</a:t>
            </a:fld>
            <a:endParaRPr lang="en-US" dirty="0"/>
          </a:p>
        </p:txBody>
      </p:sp>
      <p:sp>
        <p:nvSpPr>
          <p:cNvPr id="6" name="矩形 5"/>
          <p:cNvSpPr/>
          <p:nvPr/>
        </p:nvSpPr>
        <p:spPr>
          <a:xfrm>
            <a:off x="1055440" y="2253898"/>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1055440" y="412420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用户证书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8" name="矩形 7"/>
          <p:cNvSpPr/>
          <p:nvPr/>
        </p:nvSpPr>
        <p:spPr>
          <a:xfrm>
            <a:off x="3352675" y="3321401"/>
            <a:ext cx="2016224" cy="64807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C000"/>
                </a:solidFill>
                <a:latin typeface="微软雅黑" panose="020B0503020204020204" pitchFamily="34" charset="-122"/>
                <a:ea typeface="微软雅黑" panose="020B0503020204020204" pitchFamily="34" charset="-122"/>
              </a:rPr>
              <a:t>随机密钥</a:t>
            </a:r>
            <a:endParaRPr lang="en-US" sz="2400" dirty="0">
              <a:solidFill>
                <a:srgbClr val="FFC000"/>
              </a:solidFill>
              <a:latin typeface="微软雅黑" panose="020B0503020204020204" pitchFamily="34" charset="-122"/>
              <a:ea typeface="微软雅黑" panose="020B0503020204020204" pitchFamily="34" charset="-122"/>
            </a:endParaRPr>
          </a:p>
        </p:txBody>
      </p:sp>
      <p:sp>
        <p:nvSpPr>
          <p:cNvPr id="9" name="矩形 8"/>
          <p:cNvSpPr/>
          <p:nvPr/>
        </p:nvSpPr>
        <p:spPr>
          <a:xfrm>
            <a:off x="8788625" y="224967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消息密文</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788400" y="3134995"/>
            <a:ext cx="2016125" cy="204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8990965" y="417195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stCxn id="6" idx="3"/>
            <a:endCxn id="9" idx="1"/>
          </p:cNvCxnSpPr>
          <p:nvPr/>
        </p:nvCxnSpPr>
        <p:spPr>
          <a:xfrm>
            <a:off x="3071664" y="2577934"/>
            <a:ext cx="5716961" cy="12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0"/>
          </p:cNvCxnSpPr>
          <p:nvPr/>
        </p:nvCxnSpPr>
        <p:spPr>
          <a:xfrm flipV="1">
            <a:off x="4360787" y="2582128"/>
            <a:ext cx="0" cy="73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7" idx="3"/>
            <a:endCxn id="11" idx="1"/>
          </p:cNvCxnSpPr>
          <p:nvPr/>
        </p:nvCxnSpPr>
        <p:spPr>
          <a:xfrm>
            <a:off x="3071664" y="4448871"/>
            <a:ext cx="5919470" cy="23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 idx="3"/>
            <a:endCxn id="14" idx="1"/>
          </p:cNvCxnSpPr>
          <p:nvPr/>
        </p:nvCxnSpPr>
        <p:spPr>
          <a:xfrm>
            <a:off x="5368925" y="3646170"/>
            <a:ext cx="3622040" cy="23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240145" y="3636645"/>
            <a:ext cx="0" cy="800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207183" y="2935793"/>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公钥加密</a:t>
            </a:r>
            <a:endParaRPr lang="en-US" sz="2400" dirty="0">
              <a:latin typeface="微软雅黑" panose="020B0503020204020204" pitchFamily="34" charset="-122"/>
              <a:ea typeface="微软雅黑" panose="020B0503020204020204" pitchFamily="34" charset="-122"/>
            </a:endParaRPr>
          </a:p>
        </p:txBody>
      </p:sp>
      <p:sp>
        <p:nvSpPr>
          <p:cNvPr id="29" name="TextBox 22"/>
          <p:cNvSpPr txBox="1"/>
          <p:nvPr/>
        </p:nvSpPr>
        <p:spPr>
          <a:xfrm>
            <a:off x="5848980" y="1760680"/>
            <a:ext cx="1440151" cy="98643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p:spPr>
        <p:txBody>
          <a:bodyPr vert="horz" wrap="none" lIns="91440" tIns="45720" rIns="91440" bIns="4572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latin typeface="微软雅黑" panose="020B0503020204020204" pitchFamily="34" charset="-122"/>
                <a:ea typeface="微软雅黑" panose="020B0503020204020204" pitchFamily="34" charset="-122"/>
              </a:rPr>
              <a:t>对称加密</a:t>
            </a:r>
            <a:endParaRPr lang="en-US" altLang="zh-CN" sz="2400" dirty="0">
              <a:latin typeface="微软雅黑" panose="020B0503020204020204" pitchFamily="34" charset="-122"/>
              <a:ea typeface="微软雅黑" panose="020B0503020204020204" pitchFamily="34" charset="-122"/>
            </a:endParaRPr>
          </a:p>
        </p:txBody>
      </p:sp>
      <p:sp>
        <p:nvSpPr>
          <p:cNvPr id="31" name="hanging-over-the-key_70025"/>
          <p:cNvSpPr>
            <a:spLocks noChangeAspect="1"/>
          </p:cNvSpPr>
          <p:nvPr/>
        </p:nvSpPr>
        <p:spPr bwMode="auto">
          <a:xfrm>
            <a:off x="7300348" y="2028936"/>
            <a:ext cx="609685" cy="489957"/>
          </a:xfrm>
          <a:custGeom>
            <a:avLst/>
            <a:gdLst>
              <a:gd name="connsiteX0" fmla="*/ 207463 w 607639"/>
              <a:gd name="connsiteY0" fmla="*/ 221999 h 488313"/>
              <a:gd name="connsiteX1" fmla="*/ 259329 w 607639"/>
              <a:gd name="connsiteY1" fmla="*/ 273759 h 488313"/>
              <a:gd name="connsiteX2" fmla="*/ 207463 w 607639"/>
              <a:gd name="connsiteY2" fmla="*/ 325519 h 488313"/>
              <a:gd name="connsiteX3" fmla="*/ 155597 w 607639"/>
              <a:gd name="connsiteY3" fmla="*/ 273759 h 488313"/>
              <a:gd name="connsiteX4" fmla="*/ 207463 w 607639"/>
              <a:gd name="connsiteY4" fmla="*/ 221999 h 488313"/>
              <a:gd name="connsiteX5" fmla="*/ 207472 w 607639"/>
              <a:gd name="connsiteY5" fmla="*/ 177552 h 488313"/>
              <a:gd name="connsiteX6" fmla="*/ 111168 w 607639"/>
              <a:gd name="connsiteY6" fmla="*/ 273704 h 488313"/>
              <a:gd name="connsiteX7" fmla="*/ 207472 w 607639"/>
              <a:gd name="connsiteY7" fmla="*/ 369945 h 488313"/>
              <a:gd name="connsiteX8" fmla="*/ 301194 w 607639"/>
              <a:gd name="connsiteY8" fmla="*/ 295920 h 488313"/>
              <a:gd name="connsiteX9" fmla="*/ 363053 w 607639"/>
              <a:gd name="connsiteY9" fmla="*/ 295920 h 488313"/>
              <a:gd name="connsiteX10" fmla="*/ 363053 w 607639"/>
              <a:gd name="connsiteY10" fmla="*/ 332888 h 488313"/>
              <a:gd name="connsiteX11" fmla="*/ 407555 w 607639"/>
              <a:gd name="connsiteY11" fmla="*/ 332888 h 488313"/>
              <a:gd name="connsiteX12" fmla="*/ 407555 w 607639"/>
              <a:gd name="connsiteY12" fmla="*/ 295920 h 488313"/>
              <a:gd name="connsiteX13" fmla="*/ 422330 w 607639"/>
              <a:gd name="connsiteY13" fmla="*/ 295920 h 488313"/>
              <a:gd name="connsiteX14" fmla="*/ 422330 w 607639"/>
              <a:gd name="connsiteY14" fmla="*/ 347729 h 488313"/>
              <a:gd name="connsiteX15" fmla="*/ 466833 w 607639"/>
              <a:gd name="connsiteY15" fmla="*/ 347729 h 488313"/>
              <a:gd name="connsiteX16" fmla="*/ 466833 w 607639"/>
              <a:gd name="connsiteY16" fmla="*/ 295920 h 488313"/>
              <a:gd name="connsiteX17" fmla="*/ 489084 w 607639"/>
              <a:gd name="connsiteY17" fmla="*/ 295920 h 488313"/>
              <a:gd name="connsiteX18" fmla="*/ 489084 w 607639"/>
              <a:gd name="connsiteY18" fmla="*/ 251577 h 488313"/>
              <a:gd name="connsiteX19" fmla="*/ 301194 w 607639"/>
              <a:gd name="connsiteY19" fmla="*/ 251577 h 488313"/>
              <a:gd name="connsiteX20" fmla="*/ 207472 w 607639"/>
              <a:gd name="connsiteY20" fmla="*/ 177552 h 488313"/>
              <a:gd name="connsiteX21" fmla="*/ 256435 w 607639"/>
              <a:gd name="connsiteY21" fmla="*/ 0 h 488313"/>
              <a:gd name="connsiteX22" fmla="*/ 607639 w 607639"/>
              <a:gd name="connsiteY22" fmla="*/ 0 h 488313"/>
              <a:gd name="connsiteX23" fmla="*/ 607639 w 607639"/>
              <a:gd name="connsiteY23" fmla="*/ 88771 h 488313"/>
              <a:gd name="connsiteX24" fmla="*/ 315711 w 607639"/>
              <a:gd name="connsiteY24" fmla="*/ 88771 h 488313"/>
              <a:gd name="connsiteX25" fmla="*/ 0 w 607639"/>
              <a:gd name="connsiteY25" fmla="*/ 0 h 488313"/>
              <a:gd name="connsiteX26" fmla="*/ 203021 w 607639"/>
              <a:gd name="connsiteY26" fmla="*/ 0 h 488313"/>
              <a:gd name="connsiteX27" fmla="*/ 291938 w 607639"/>
              <a:gd name="connsiteY27" fmla="*/ 133209 h 488313"/>
              <a:gd name="connsiteX28" fmla="*/ 607639 w 607639"/>
              <a:gd name="connsiteY28" fmla="*/ 133209 h 488313"/>
              <a:gd name="connsiteX29" fmla="*/ 607639 w 607639"/>
              <a:gd name="connsiteY29" fmla="*/ 488313 h 488313"/>
              <a:gd name="connsiteX30" fmla="*/ 0 w 607639"/>
              <a:gd name="connsiteY30" fmla="*/ 488313 h 4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488313">
                <a:moveTo>
                  <a:pt x="207463" y="221999"/>
                </a:moveTo>
                <a:cubicBezTo>
                  <a:pt x="236108" y="221999"/>
                  <a:pt x="259329" y="245173"/>
                  <a:pt x="259329" y="273759"/>
                </a:cubicBezTo>
                <a:cubicBezTo>
                  <a:pt x="259329" y="302345"/>
                  <a:pt x="236108" y="325519"/>
                  <a:pt x="207463" y="325519"/>
                </a:cubicBezTo>
                <a:cubicBezTo>
                  <a:pt x="178818" y="325519"/>
                  <a:pt x="155597" y="302345"/>
                  <a:pt x="155597" y="273759"/>
                </a:cubicBezTo>
                <a:cubicBezTo>
                  <a:pt x="155597" y="245173"/>
                  <a:pt x="178818" y="221999"/>
                  <a:pt x="207463" y="221999"/>
                </a:cubicBezTo>
                <a:close/>
                <a:moveTo>
                  <a:pt x="207472" y="177552"/>
                </a:moveTo>
                <a:cubicBezTo>
                  <a:pt x="154335" y="177552"/>
                  <a:pt x="111168" y="220741"/>
                  <a:pt x="111168" y="273704"/>
                </a:cubicBezTo>
                <a:cubicBezTo>
                  <a:pt x="111168" y="326757"/>
                  <a:pt x="154335" y="369945"/>
                  <a:pt x="207472" y="369945"/>
                </a:cubicBezTo>
                <a:cubicBezTo>
                  <a:pt x="252953" y="369945"/>
                  <a:pt x="291136" y="338309"/>
                  <a:pt x="301194" y="295920"/>
                </a:cubicBezTo>
                <a:lnTo>
                  <a:pt x="363053" y="295920"/>
                </a:lnTo>
                <a:lnTo>
                  <a:pt x="363053" y="332888"/>
                </a:lnTo>
                <a:lnTo>
                  <a:pt x="407555" y="332888"/>
                </a:lnTo>
                <a:lnTo>
                  <a:pt x="407555" y="295920"/>
                </a:lnTo>
                <a:lnTo>
                  <a:pt x="422330" y="295920"/>
                </a:lnTo>
                <a:lnTo>
                  <a:pt x="422330" y="347729"/>
                </a:lnTo>
                <a:lnTo>
                  <a:pt x="466833" y="347729"/>
                </a:lnTo>
                <a:lnTo>
                  <a:pt x="466833" y="295920"/>
                </a:lnTo>
                <a:lnTo>
                  <a:pt x="489084" y="295920"/>
                </a:lnTo>
                <a:lnTo>
                  <a:pt x="489084" y="251577"/>
                </a:lnTo>
                <a:lnTo>
                  <a:pt x="301194" y="251577"/>
                </a:lnTo>
                <a:cubicBezTo>
                  <a:pt x="291136" y="209188"/>
                  <a:pt x="252953" y="177552"/>
                  <a:pt x="207472" y="177552"/>
                </a:cubicBezTo>
                <a:close/>
                <a:moveTo>
                  <a:pt x="256435" y="0"/>
                </a:moveTo>
                <a:lnTo>
                  <a:pt x="607639" y="0"/>
                </a:lnTo>
                <a:lnTo>
                  <a:pt x="607639" y="88771"/>
                </a:lnTo>
                <a:lnTo>
                  <a:pt x="315711" y="88771"/>
                </a:lnTo>
                <a:close/>
                <a:moveTo>
                  <a:pt x="0" y="0"/>
                </a:moveTo>
                <a:lnTo>
                  <a:pt x="203021" y="0"/>
                </a:lnTo>
                <a:lnTo>
                  <a:pt x="291938" y="133209"/>
                </a:lnTo>
                <a:lnTo>
                  <a:pt x="607639" y="133209"/>
                </a:lnTo>
                <a:lnTo>
                  <a:pt x="607639" y="488313"/>
                </a:lnTo>
                <a:lnTo>
                  <a:pt x="0" y="488313"/>
                </a:lnTo>
                <a:close/>
              </a:path>
            </a:pathLst>
          </a:custGeom>
          <a:solidFill>
            <a:schemeClr val="accent1"/>
          </a:solidFill>
          <a:ln>
            <a:noFill/>
          </a:ln>
        </p:spPr>
        <p:txBody>
          <a:bodyPr/>
          <a:lstStyle/>
          <a:p>
            <a:endParaRPr lang="en-US"/>
          </a:p>
        </p:txBody>
      </p:sp>
      <p:sp>
        <p:nvSpPr>
          <p:cNvPr id="32" name="keys_175646"/>
          <p:cNvSpPr>
            <a:spLocks noChangeAspect="1"/>
          </p:cNvSpPr>
          <p:nvPr/>
        </p:nvSpPr>
        <p:spPr bwMode="auto">
          <a:xfrm>
            <a:off x="7602896" y="3010287"/>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33" name="文本框 32"/>
          <p:cNvSpPr txBox="1"/>
          <p:nvPr/>
        </p:nvSpPr>
        <p:spPr>
          <a:xfrm>
            <a:off x="9089113" y="5081383"/>
            <a:ext cx="1786173" cy="681732"/>
          </a:xfrm>
          <a:prstGeom prst="rect">
            <a:avLst/>
          </a:prstGeom>
        </p:spPr>
        <p:txBody>
          <a:bodyPr vert="horz" wrap="none" lIns="91440" tIns="45720" rIns="91440" bIns="45720" rtlCol="0" anchor="ctr">
            <a:noAutofit/>
          </a:bodyPr>
          <a:lstStyle/>
          <a:p>
            <a:r>
              <a:rPr lang="zh-CN" altLang="en-US" sz="2400" dirty="0">
                <a:solidFill>
                  <a:schemeClr val="bg1"/>
                </a:solidFill>
                <a:latin typeface="微软雅黑" panose="020B0503020204020204" pitchFamily="34" charset="-122"/>
                <a:ea typeface="微软雅黑" panose="020B0503020204020204" pitchFamily="34" charset="-122"/>
              </a:rPr>
              <a:t>数字信封</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8990965" y="336931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par>
                          <p:cTn id="46" fill="hold">
                            <p:stCondLst>
                              <p:cond delay="1500"/>
                            </p:stCondLst>
                            <p:childTnLst>
                              <p:par>
                                <p:cTn id="47" presetID="22" presetClass="entr" presetSubtype="4"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9" grpId="0" animBg="1"/>
      <p:bldP spid="10" grpId="0" bldLvl="0" animBg="1"/>
      <p:bldP spid="11" grpId="0" bldLvl="0" animBg="1"/>
      <p:bldP spid="22" grpId="0"/>
      <p:bldP spid="29" grpId="0"/>
      <p:bldP spid="31" grpId="0" animBg="1"/>
      <p:bldP spid="1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3"/>
          <p:cNvSpPr/>
          <p:nvPr/>
        </p:nvSpPr>
        <p:spPr>
          <a:xfrm>
            <a:off x="8466455" y="2028825"/>
            <a:ext cx="2887345" cy="4046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数字信封加密</a:t>
            </a:r>
            <a:endParaRPr lang="en-US" dirty="0"/>
          </a:p>
        </p:txBody>
      </p:sp>
      <p:sp>
        <p:nvSpPr>
          <p:cNvPr id="3" name="日期占位符 2"/>
          <p:cNvSpPr>
            <a:spLocks noGrp="1"/>
          </p:cNvSpPr>
          <p:nvPr>
            <p:ph type="dt" sz="half" idx="10"/>
          </p:nvPr>
        </p:nvSpPr>
        <p:spPr/>
        <p:txBody>
          <a:bodyPr/>
          <a:lstStyle/>
          <a:p>
            <a:fld id="{CA5CF6D5-6890-4126-BDBA-B5775CD46E64}"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29</a:t>
            </a:fld>
            <a:endParaRPr lang="en-US" dirty="0"/>
          </a:p>
        </p:txBody>
      </p:sp>
      <p:sp>
        <p:nvSpPr>
          <p:cNvPr id="6" name="矩形 5"/>
          <p:cNvSpPr/>
          <p:nvPr/>
        </p:nvSpPr>
        <p:spPr>
          <a:xfrm>
            <a:off x="1055440" y="2253898"/>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1055440" y="412420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用户证书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8" name="矩形 7"/>
          <p:cNvSpPr/>
          <p:nvPr/>
        </p:nvSpPr>
        <p:spPr>
          <a:xfrm>
            <a:off x="3414270" y="3448401"/>
            <a:ext cx="2016224" cy="64807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C000"/>
                </a:solidFill>
                <a:latin typeface="微软雅黑" panose="020B0503020204020204" pitchFamily="34" charset="-122"/>
                <a:ea typeface="微软雅黑" panose="020B0503020204020204" pitchFamily="34" charset="-122"/>
              </a:rPr>
              <a:t>随机密钥</a:t>
            </a:r>
            <a:endParaRPr lang="en-US" sz="2400" dirty="0">
              <a:solidFill>
                <a:srgbClr val="FFC000"/>
              </a:solidFill>
              <a:latin typeface="微软雅黑" panose="020B0503020204020204" pitchFamily="34" charset="-122"/>
              <a:ea typeface="微软雅黑" panose="020B0503020204020204" pitchFamily="34" charset="-122"/>
            </a:endParaRPr>
          </a:p>
        </p:txBody>
      </p:sp>
      <p:sp>
        <p:nvSpPr>
          <p:cNvPr id="9" name="矩形 8"/>
          <p:cNvSpPr/>
          <p:nvPr/>
        </p:nvSpPr>
        <p:spPr>
          <a:xfrm>
            <a:off x="8788625" y="224967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消息密文</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585835" y="3135630"/>
            <a:ext cx="2016125" cy="191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8990965" y="417195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stCxn id="6" idx="3"/>
            <a:endCxn id="9" idx="1"/>
          </p:cNvCxnSpPr>
          <p:nvPr/>
        </p:nvCxnSpPr>
        <p:spPr>
          <a:xfrm>
            <a:off x="3071664" y="2577934"/>
            <a:ext cx="5716961" cy="12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cxnSpLocks/>
            <a:stCxn id="8" idx="0"/>
          </p:cNvCxnSpPr>
          <p:nvPr/>
        </p:nvCxnSpPr>
        <p:spPr>
          <a:xfrm flipH="1" flipV="1">
            <a:off x="4422140" y="2590543"/>
            <a:ext cx="242" cy="857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207183" y="2935793"/>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公钥加密</a:t>
            </a:r>
            <a:endParaRPr lang="en-US" sz="2400" dirty="0">
              <a:latin typeface="微软雅黑" panose="020B0503020204020204" pitchFamily="34" charset="-122"/>
              <a:ea typeface="微软雅黑" panose="020B0503020204020204" pitchFamily="34" charset="-122"/>
            </a:endParaRPr>
          </a:p>
        </p:txBody>
      </p:sp>
      <p:sp>
        <p:nvSpPr>
          <p:cNvPr id="29" name="TextBox 22"/>
          <p:cNvSpPr txBox="1"/>
          <p:nvPr/>
        </p:nvSpPr>
        <p:spPr>
          <a:xfrm>
            <a:off x="5848980" y="1760680"/>
            <a:ext cx="1440151" cy="98643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p:spPr>
        <p:txBody>
          <a:bodyPr vert="horz" wrap="none" lIns="91440" tIns="45720" rIns="91440" bIns="4572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latin typeface="微软雅黑" panose="020B0503020204020204" pitchFamily="34" charset="-122"/>
                <a:ea typeface="微软雅黑" panose="020B0503020204020204" pitchFamily="34" charset="-122"/>
              </a:rPr>
              <a:t>对称加密</a:t>
            </a:r>
            <a:endParaRPr lang="en-US" altLang="zh-CN" sz="2400" dirty="0">
              <a:latin typeface="微软雅黑" panose="020B0503020204020204" pitchFamily="34" charset="-122"/>
              <a:ea typeface="微软雅黑" panose="020B0503020204020204" pitchFamily="34" charset="-122"/>
            </a:endParaRPr>
          </a:p>
        </p:txBody>
      </p:sp>
      <p:sp>
        <p:nvSpPr>
          <p:cNvPr id="31" name="hanging-over-the-key_70025"/>
          <p:cNvSpPr>
            <a:spLocks noChangeAspect="1"/>
          </p:cNvSpPr>
          <p:nvPr/>
        </p:nvSpPr>
        <p:spPr bwMode="auto">
          <a:xfrm>
            <a:off x="7300348" y="2028936"/>
            <a:ext cx="609685" cy="489957"/>
          </a:xfrm>
          <a:custGeom>
            <a:avLst/>
            <a:gdLst>
              <a:gd name="connsiteX0" fmla="*/ 207463 w 607639"/>
              <a:gd name="connsiteY0" fmla="*/ 221999 h 488313"/>
              <a:gd name="connsiteX1" fmla="*/ 259329 w 607639"/>
              <a:gd name="connsiteY1" fmla="*/ 273759 h 488313"/>
              <a:gd name="connsiteX2" fmla="*/ 207463 w 607639"/>
              <a:gd name="connsiteY2" fmla="*/ 325519 h 488313"/>
              <a:gd name="connsiteX3" fmla="*/ 155597 w 607639"/>
              <a:gd name="connsiteY3" fmla="*/ 273759 h 488313"/>
              <a:gd name="connsiteX4" fmla="*/ 207463 w 607639"/>
              <a:gd name="connsiteY4" fmla="*/ 221999 h 488313"/>
              <a:gd name="connsiteX5" fmla="*/ 207472 w 607639"/>
              <a:gd name="connsiteY5" fmla="*/ 177552 h 488313"/>
              <a:gd name="connsiteX6" fmla="*/ 111168 w 607639"/>
              <a:gd name="connsiteY6" fmla="*/ 273704 h 488313"/>
              <a:gd name="connsiteX7" fmla="*/ 207472 w 607639"/>
              <a:gd name="connsiteY7" fmla="*/ 369945 h 488313"/>
              <a:gd name="connsiteX8" fmla="*/ 301194 w 607639"/>
              <a:gd name="connsiteY8" fmla="*/ 295920 h 488313"/>
              <a:gd name="connsiteX9" fmla="*/ 363053 w 607639"/>
              <a:gd name="connsiteY9" fmla="*/ 295920 h 488313"/>
              <a:gd name="connsiteX10" fmla="*/ 363053 w 607639"/>
              <a:gd name="connsiteY10" fmla="*/ 332888 h 488313"/>
              <a:gd name="connsiteX11" fmla="*/ 407555 w 607639"/>
              <a:gd name="connsiteY11" fmla="*/ 332888 h 488313"/>
              <a:gd name="connsiteX12" fmla="*/ 407555 w 607639"/>
              <a:gd name="connsiteY12" fmla="*/ 295920 h 488313"/>
              <a:gd name="connsiteX13" fmla="*/ 422330 w 607639"/>
              <a:gd name="connsiteY13" fmla="*/ 295920 h 488313"/>
              <a:gd name="connsiteX14" fmla="*/ 422330 w 607639"/>
              <a:gd name="connsiteY14" fmla="*/ 347729 h 488313"/>
              <a:gd name="connsiteX15" fmla="*/ 466833 w 607639"/>
              <a:gd name="connsiteY15" fmla="*/ 347729 h 488313"/>
              <a:gd name="connsiteX16" fmla="*/ 466833 w 607639"/>
              <a:gd name="connsiteY16" fmla="*/ 295920 h 488313"/>
              <a:gd name="connsiteX17" fmla="*/ 489084 w 607639"/>
              <a:gd name="connsiteY17" fmla="*/ 295920 h 488313"/>
              <a:gd name="connsiteX18" fmla="*/ 489084 w 607639"/>
              <a:gd name="connsiteY18" fmla="*/ 251577 h 488313"/>
              <a:gd name="connsiteX19" fmla="*/ 301194 w 607639"/>
              <a:gd name="connsiteY19" fmla="*/ 251577 h 488313"/>
              <a:gd name="connsiteX20" fmla="*/ 207472 w 607639"/>
              <a:gd name="connsiteY20" fmla="*/ 177552 h 488313"/>
              <a:gd name="connsiteX21" fmla="*/ 256435 w 607639"/>
              <a:gd name="connsiteY21" fmla="*/ 0 h 488313"/>
              <a:gd name="connsiteX22" fmla="*/ 607639 w 607639"/>
              <a:gd name="connsiteY22" fmla="*/ 0 h 488313"/>
              <a:gd name="connsiteX23" fmla="*/ 607639 w 607639"/>
              <a:gd name="connsiteY23" fmla="*/ 88771 h 488313"/>
              <a:gd name="connsiteX24" fmla="*/ 315711 w 607639"/>
              <a:gd name="connsiteY24" fmla="*/ 88771 h 488313"/>
              <a:gd name="connsiteX25" fmla="*/ 0 w 607639"/>
              <a:gd name="connsiteY25" fmla="*/ 0 h 488313"/>
              <a:gd name="connsiteX26" fmla="*/ 203021 w 607639"/>
              <a:gd name="connsiteY26" fmla="*/ 0 h 488313"/>
              <a:gd name="connsiteX27" fmla="*/ 291938 w 607639"/>
              <a:gd name="connsiteY27" fmla="*/ 133209 h 488313"/>
              <a:gd name="connsiteX28" fmla="*/ 607639 w 607639"/>
              <a:gd name="connsiteY28" fmla="*/ 133209 h 488313"/>
              <a:gd name="connsiteX29" fmla="*/ 607639 w 607639"/>
              <a:gd name="connsiteY29" fmla="*/ 488313 h 488313"/>
              <a:gd name="connsiteX30" fmla="*/ 0 w 607639"/>
              <a:gd name="connsiteY30" fmla="*/ 488313 h 4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488313">
                <a:moveTo>
                  <a:pt x="207463" y="221999"/>
                </a:moveTo>
                <a:cubicBezTo>
                  <a:pt x="236108" y="221999"/>
                  <a:pt x="259329" y="245173"/>
                  <a:pt x="259329" y="273759"/>
                </a:cubicBezTo>
                <a:cubicBezTo>
                  <a:pt x="259329" y="302345"/>
                  <a:pt x="236108" y="325519"/>
                  <a:pt x="207463" y="325519"/>
                </a:cubicBezTo>
                <a:cubicBezTo>
                  <a:pt x="178818" y="325519"/>
                  <a:pt x="155597" y="302345"/>
                  <a:pt x="155597" y="273759"/>
                </a:cubicBezTo>
                <a:cubicBezTo>
                  <a:pt x="155597" y="245173"/>
                  <a:pt x="178818" y="221999"/>
                  <a:pt x="207463" y="221999"/>
                </a:cubicBezTo>
                <a:close/>
                <a:moveTo>
                  <a:pt x="207472" y="177552"/>
                </a:moveTo>
                <a:cubicBezTo>
                  <a:pt x="154335" y="177552"/>
                  <a:pt x="111168" y="220741"/>
                  <a:pt x="111168" y="273704"/>
                </a:cubicBezTo>
                <a:cubicBezTo>
                  <a:pt x="111168" y="326757"/>
                  <a:pt x="154335" y="369945"/>
                  <a:pt x="207472" y="369945"/>
                </a:cubicBezTo>
                <a:cubicBezTo>
                  <a:pt x="252953" y="369945"/>
                  <a:pt x="291136" y="338309"/>
                  <a:pt x="301194" y="295920"/>
                </a:cubicBezTo>
                <a:lnTo>
                  <a:pt x="363053" y="295920"/>
                </a:lnTo>
                <a:lnTo>
                  <a:pt x="363053" y="332888"/>
                </a:lnTo>
                <a:lnTo>
                  <a:pt x="407555" y="332888"/>
                </a:lnTo>
                <a:lnTo>
                  <a:pt x="407555" y="295920"/>
                </a:lnTo>
                <a:lnTo>
                  <a:pt x="422330" y="295920"/>
                </a:lnTo>
                <a:lnTo>
                  <a:pt x="422330" y="347729"/>
                </a:lnTo>
                <a:lnTo>
                  <a:pt x="466833" y="347729"/>
                </a:lnTo>
                <a:lnTo>
                  <a:pt x="466833" y="295920"/>
                </a:lnTo>
                <a:lnTo>
                  <a:pt x="489084" y="295920"/>
                </a:lnTo>
                <a:lnTo>
                  <a:pt x="489084" y="251577"/>
                </a:lnTo>
                <a:lnTo>
                  <a:pt x="301194" y="251577"/>
                </a:lnTo>
                <a:cubicBezTo>
                  <a:pt x="291136" y="209188"/>
                  <a:pt x="252953" y="177552"/>
                  <a:pt x="207472" y="177552"/>
                </a:cubicBezTo>
                <a:close/>
                <a:moveTo>
                  <a:pt x="256435" y="0"/>
                </a:moveTo>
                <a:lnTo>
                  <a:pt x="607639" y="0"/>
                </a:lnTo>
                <a:lnTo>
                  <a:pt x="607639" y="88771"/>
                </a:lnTo>
                <a:lnTo>
                  <a:pt x="315711" y="88771"/>
                </a:lnTo>
                <a:close/>
                <a:moveTo>
                  <a:pt x="0" y="0"/>
                </a:moveTo>
                <a:lnTo>
                  <a:pt x="203021" y="0"/>
                </a:lnTo>
                <a:lnTo>
                  <a:pt x="291938" y="133209"/>
                </a:lnTo>
                <a:lnTo>
                  <a:pt x="607639" y="133209"/>
                </a:lnTo>
                <a:lnTo>
                  <a:pt x="607639" y="488313"/>
                </a:lnTo>
                <a:lnTo>
                  <a:pt x="0" y="488313"/>
                </a:lnTo>
                <a:close/>
              </a:path>
            </a:pathLst>
          </a:custGeom>
          <a:solidFill>
            <a:schemeClr val="accent1"/>
          </a:solidFill>
          <a:ln>
            <a:noFill/>
          </a:ln>
        </p:spPr>
        <p:txBody>
          <a:bodyPr/>
          <a:lstStyle/>
          <a:p>
            <a:endParaRPr lang="en-US"/>
          </a:p>
        </p:txBody>
      </p:sp>
      <p:sp>
        <p:nvSpPr>
          <p:cNvPr id="32" name="keys_175646"/>
          <p:cNvSpPr>
            <a:spLocks noChangeAspect="1"/>
          </p:cNvSpPr>
          <p:nvPr/>
        </p:nvSpPr>
        <p:spPr bwMode="auto">
          <a:xfrm>
            <a:off x="7602896" y="3010287"/>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33" name="文本框 32"/>
          <p:cNvSpPr txBox="1"/>
          <p:nvPr/>
        </p:nvSpPr>
        <p:spPr>
          <a:xfrm>
            <a:off x="9089113" y="5306808"/>
            <a:ext cx="1786173" cy="681732"/>
          </a:xfrm>
          <a:prstGeom prst="rect">
            <a:avLst/>
          </a:prstGeom>
        </p:spPr>
        <p:txBody>
          <a:bodyPr vert="horz" wrap="none" lIns="91440" tIns="45720" rIns="91440" bIns="45720" rtlCol="0" anchor="ctr">
            <a:noAutofit/>
          </a:bodyPr>
          <a:lstStyle/>
          <a:p>
            <a:r>
              <a:rPr lang="zh-CN" altLang="en-US" sz="2400" dirty="0">
                <a:solidFill>
                  <a:schemeClr val="bg1"/>
                </a:solidFill>
                <a:latin typeface="微软雅黑" panose="020B0503020204020204" pitchFamily="34" charset="-122"/>
                <a:ea typeface="微软雅黑" panose="020B0503020204020204" pitchFamily="34" charset="-122"/>
              </a:rPr>
              <a:t>数字信封</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8990965" y="336931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1182440" y="425120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用户证书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18" name="矩形 17"/>
          <p:cNvSpPr/>
          <p:nvPr/>
        </p:nvSpPr>
        <p:spPr>
          <a:xfrm>
            <a:off x="8712835" y="3261995"/>
            <a:ext cx="2016125" cy="191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20" name="矩形 19"/>
          <p:cNvSpPr/>
          <p:nvPr/>
        </p:nvSpPr>
        <p:spPr>
          <a:xfrm>
            <a:off x="9117965" y="429895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9117965" y="349631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sp>
        <p:nvSpPr>
          <p:cNvPr id="25" name="矩形 24"/>
          <p:cNvSpPr/>
          <p:nvPr/>
        </p:nvSpPr>
        <p:spPr>
          <a:xfrm>
            <a:off x="8902065" y="3369310"/>
            <a:ext cx="1902460" cy="196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26" name="矩形 25"/>
          <p:cNvSpPr/>
          <p:nvPr/>
        </p:nvSpPr>
        <p:spPr>
          <a:xfrm>
            <a:off x="9048115" y="442595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sp>
        <p:nvSpPr>
          <p:cNvPr id="27" name="矩形 26"/>
          <p:cNvSpPr/>
          <p:nvPr/>
        </p:nvSpPr>
        <p:spPr>
          <a:xfrm>
            <a:off x="9048115" y="349631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cxnSp>
        <p:nvCxnSpPr>
          <p:cNvPr id="30" name="直接箭头连接符 29"/>
          <p:cNvCxnSpPr>
            <a:cxnSpLocks/>
          </p:cNvCxnSpPr>
          <p:nvPr/>
        </p:nvCxnSpPr>
        <p:spPr>
          <a:xfrm>
            <a:off x="3325495" y="4691380"/>
            <a:ext cx="5722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p:cNvCxnSpPr>
          <p:nvPr/>
        </p:nvCxnSpPr>
        <p:spPr>
          <a:xfrm flipV="1">
            <a:off x="6494145" y="3784600"/>
            <a:ext cx="0" cy="906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309440" y="437820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用户证书</a:t>
            </a:r>
            <a:endParaRPr lang="en-US" sz="2400" dirty="0">
              <a:solidFill>
                <a:srgbClr val="FFFF00"/>
              </a:solidFill>
              <a:latin typeface="微软雅黑" panose="020B0503020204020204" pitchFamily="34" charset="-122"/>
              <a:ea typeface="微软雅黑" panose="020B0503020204020204" pitchFamily="34" charset="-122"/>
            </a:endParaRPr>
          </a:p>
        </p:txBody>
      </p:sp>
      <p:cxnSp>
        <p:nvCxnSpPr>
          <p:cNvPr id="19" name="直接箭头连接符 18"/>
          <p:cNvCxnSpPr>
            <a:cxnSpLocks/>
          </p:cNvCxnSpPr>
          <p:nvPr/>
        </p:nvCxnSpPr>
        <p:spPr>
          <a:xfrm>
            <a:off x="5426075" y="3784600"/>
            <a:ext cx="36220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down)">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down)">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down)">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down)">
                                      <p:cBhvr>
                                        <p:cTn id="97" dur="500"/>
                                        <p:tgtEl>
                                          <p:spTgt spid="27"/>
                                        </p:tgtEl>
                                      </p:cBhvr>
                                    </p:animEffect>
                                  </p:childTnLst>
                                </p:cTn>
                              </p:par>
                            </p:childTnLst>
                          </p:cTn>
                        </p:par>
                        <p:par>
                          <p:cTn id="98" fill="hold">
                            <p:stCondLst>
                              <p:cond delay="500"/>
                            </p:stCondLst>
                            <p:childTnLst>
                              <p:par>
                                <p:cTn id="99" presetID="22" presetClass="entr" presetSubtype="4" fill="hold" nodeType="after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down)">
                                      <p:cBhvr>
                                        <p:cTn id="101" dur="500"/>
                                        <p:tgtEl>
                                          <p:spTgt spid="30"/>
                                        </p:tgtEl>
                                      </p:cBhvr>
                                    </p:animEffect>
                                  </p:childTnLst>
                                </p:cTn>
                              </p:par>
                            </p:childTnLst>
                          </p:cTn>
                        </p:par>
                        <p:par>
                          <p:cTn id="102" fill="hold">
                            <p:stCondLst>
                              <p:cond delay="1000"/>
                            </p:stCondLst>
                            <p:childTnLst>
                              <p:par>
                                <p:cTn id="103" presetID="22" presetClass="entr" presetSubtype="4" fill="hold" nodeType="after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down)">
                                      <p:cBhvr>
                                        <p:cTn id="10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22" grpId="0"/>
      <p:bldP spid="29" grpId="0"/>
      <p:bldP spid="31" grpId="0" bldLvl="0" animBg="1"/>
      <p:bldP spid="14" grpId="0" bldLvl="0" animBg="1"/>
      <p:bldP spid="12" grpId="0" bldLvl="0" animBg="1"/>
      <p:bldP spid="18" grpId="0" bldLvl="0" animBg="1"/>
      <p:bldP spid="20" grpId="0" bldLvl="0" animBg="1"/>
      <p:bldP spid="23" grpId="0" bldLvl="0" animBg="1"/>
      <p:bldP spid="25" grpId="0" bldLvl="0" animBg="1"/>
      <p:bldP spid="26" grpId="0" bldLvl="0" animBg="1"/>
      <p:bldP spid="27" grpId="0" bldLvl="0" animBg="1"/>
      <p:bldP spid="1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pic>
        <p:nvPicPr>
          <p:cNvPr id="11" name="内容占位符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54063" y="1337013"/>
            <a:ext cx="10641012" cy="4738012"/>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A6591B1-E95C-4B60-95D5-D1C0187AE373}" type="datetimeFigureOut">
              <a:rPr lang="en-US" smtClean="0"/>
              <a:t>12/1/2021</a:t>
            </a:fld>
            <a:endParaRPr lang="en-US" dirty="0"/>
          </a:p>
        </p:txBody>
      </p:sp>
      <p:sp>
        <p:nvSpPr>
          <p:cNvPr id="4" name="页脚占位符 3"/>
          <p:cNvSpPr>
            <a:spLocks noGrp="1"/>
          </p:cNvSpPr>
          <p:nvPr>
            <p:ph type="ftr" sz="quarter" idx="11"/>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5" name="灯片编号占位符 4"/>
          <p:cNvSpPr>
            <a:spLocks noGrp="1"/>
          </p:cNvSpPr>
          <p:nvPr>
            <p:ph type="sldNum" sz="quarter" idx="12"/>
          </p:nvPr>
        </p:nvSpPr>
        <p:spPr/>
        <p:txBody>
          <a:bodyPr/>
          <a:lstStyle/>
          <a:p>
            <a:fld id="{598CD05A-98A2-49CA-AF2E-8071CA610BC8}" type="slidenum">
              <a:rPr lang="en-US" smtClean="0"/>
              <a:t>30</a:t>
            </a:fld>
            <a:endParaRPr lang="en-US" dirty="0"/>
          </a:p>
        </p:txBody>
      </p:sp>
      <p:sp>
        <p:nvSpPr>
          <p:cNvPr id="24" name="矩形 23"/>
          <p:cNvSpPr/>
          <p:nvPr/>
        </p:nvSpPr>
        <p:spPr>
          <a:xfrm>
            <a:off x="8500110" y="880745"/>
            <a:ext cx="2592070" cy="5260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055440" y="1105818"/>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1040025" y="2765002"/>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接收方证书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8" name="矩形 7"/>
          <p:cNvSpPr/>
          <p:nvPr/>
        </p:nvSpPr>
        <p:spPr>
          <a:xfrm>
            <a:off x="4273425" y="2197451"/>
            <a:ext cx="2016224" cy="64807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C000"/>
                </a:solidFill>
                <a:latin typeface="微软雅黑" panose="020B0503020204020204" pitchFamily="34" charset="-122"/>
                <a:ea typeface="微软雅黑" panose="020B0503020204020204" pitchFamily="34" charset="-122"/>
              </a:rPr>
              <a:t>随机密钥</a:t>
            </a:r>
            <a:endParaRPr lang="en-US" sz="2400" dirty="0">
              <a:solidFill>
                <a:srgbClr val="FFC000"/>
              </a:solidFill>
              <a:latin typeface="微软雅黑" panose="020B0503020204020204" pitchFamily="34" charset="-122"/>
              <a:ea typeface="微软雅黑" panose="020B0503020204020204" pitchFamily="34" charset="-122"/>
            </a:endParaRPr>
          </a:p>
        </p:txBody>
      </p:sp>
      <p:sp>
        <p:nvSpPr>
          <p:cNvPr id="9" name="矩形 8"/>
          <p:cNvSpPr/>
          <p:nvPr/>
        </p:nvSpPr>
        <p:spPr>
          <a:xfrm>
            <a:off x="8788625" y="110159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消息密文</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629968" y="1904903"/>
            <a:ext cx="2016125"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stCxn id="6" idx="3"/>
            <a:endCxn id="9" idx="1"/>
          </p:cNvCxnSpPr>
          <p:nvPr/>
        </p:nvCxnSpPr>
        <p:spPr>
          <a:xfrm>
            <a:off x="3071664" y="1358099"/>
            <a:ext cx="5716905" cy="1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cxnSpLocks/>
          </p:cNvCxnSpPr>
          <p:nvPr/>
        </p:nvCxnSpPr>
        <p:spPr>
          <a:xfrm flipV="1">
            <a:off x="7040245" y="2531745"/>
            <a:ext cx="0" cy="80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207183" y="1787713"/>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公钥加密</a:t>
            </a:r>
            <a:endParaRPr lang="en-US" sz="2400" dirty="0">
              <a:latin typeface="微软雅黑" panose="020B0503020204020204" pitchFamily="34" charset="-122"/>
              <a:ea typeface="微软雅黑" panose="020B0503020204020204" pitchFamily="34" charset="-122"/>
            </a:endParaRPr>
          </a:p>
        </p:txBody>
      </p:sp>
      <p:sp>
        <p:nvSpPr>
          <p:cNvPr id="29" name="TextBox 22"/>
          <p:cNvSpPr txBox="1"/>
          <p:nvPr/>
        </p:nvSpPr>
        <p:spPr>
          <a:xfrm>
            <a:off x="5848980" y="612600"/>
            <a:ext cx="1440151" cy="98643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p:spPr>
        <p:txBody>
          <a:bodyPr vert="horz" wrap="none" lIns="91440" tIns="45720" rIns="91440" bIns="4572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latin typeface="微软雅黑" panose="020B0503020204020204" pitchFamily="34" charset="-122"/>
                <a:ea typeface="微软雅黑" panose="020B0503020204020204" pitchFamily="34" charset="-122"/>
              </a:rPr>
              <a:t>对称加密</a:t>
            </a:r>
            <a:endParaRPr lang="en-US" altLang="zh-CN" sz="2400" dirty="0">
              <a:latin typeface="微软雅黑" panose="020B0503020204020204" pitchFamily="34" charset="-122"/>
              <a:ea typeface="微软雅黑" panose="020B0503020204020204" pitchFamily="34" charset="-122"/>
            </a:endParaRPr>
          </a:p>
        </p:txBody>
      </p:sp>
      <p:sp>
        <p:nvSpPr>
          <p:cNvPr id="31" name="hanging-over-the-key_70025"/>
          <p:cNvSpPr>
            <a:spLocks noChangeAspect="1"/>
          </p:cNvSpPr>
          <p:nvPr/>
        </p:nvSpPr>
        <p:spPr bwMode="auto">
          <a:xfrm>
            <a:off x="7300348" y="880856"/>
            <a:ext cx="609685" cy="489957"/>
          </a:xfrm>
          <a:custGeom>
            <a:avLst/>
            <a:gdLst>
              <a:gd name="connsiteX0" fmla="*/ 207463 w 607639"/>
              <a:gd name="connsiteY0" fmla="*/ 221999 h 488313"/>
              <a:gd name="connsiteX1" fmla="*/ 259329 w 607639"/>
              <a:gd name="connsiteY1" fmla="*/ 273759 h 488313"/>
              <a:gd name="connsiteX2" fmla="*/ 207463 w 607639"/>
              <a:gd name="connsiteY2" fmla="*/ 325519 h 488313"/>
              <a:gd name="connsiteX3" fmla="*/ 155597 w 607639"/>
              <a:gd name="connsiteY3" fmla="*/ 273759 h 488313"/>
              <a:gd name="connsiteX4" fmla="*/ 207463 w 607639"/>
              <a:gd name="connsiteY4" fmla="*/ 221999 h 488313"/>
              <a:gd name="connsiteX5" fmla="*/ 207472 w 607639"/>
              <a:gd name="connsiteY5" fmla="*/ 177552 h 488313"/>
              <a:gd name="connsiteX6" fmla="*/ 111168 w 607639"/>
              <a:gd name="connsiteY6" fmla="*/ 273704 h 488313"/>
              <a:gd name="connsiteX7" fmla="*/ 207472 w 607639"/>
              <a:gd name="connsiteY7" fmla="*/ 369945 h 488313"/>
              <a:gd name="connsiteX8" fmla="*/ 301194 w 607639"/>
              <a:gd name="connsiteY8" fmla="*/ 295920 h 488313"/>
              <a:gd name="connsiteX9" fmla="*/ 363053 w 607639"/>
              <a:gd name="connsiteY9" fmla="*/ 295920 h 488313"/>
              <a:gd name="connsiteX10" fmla="*/ 363053 w 607639"/>
              <a:gd name="connsiteY10" fmla="*/ 332888 h 488313"/>
              <a:gd name="connsiteX11" fmla="*/ 407555 w 607639"/>
              <a:gd name="connsiteY11" fmla="*/ 332888 h 488313"/>
              <a:gd name="connsiteX12" fmla="*/ 407555 w 607639"/>
              <a:gd name="connsiteY12" fmla="*/ 295920 h 488313"/>
              <a:gd name="connsiteX13" fmla="*/ 422330 w 607639"/>
              <a:gd name="connsiteY13" fmla="*/ 295920 h 488313"/>
              <a:gd name="connsiteX14" fmla="*/ 422330 w 607639"/>
              <a:gd name="connsiteY14" fmla="*/ 347729 h 488313"/>
              <a:gd name="connsiteX15" fmla="*/ 466833 w 607639"/>
              <a:gd name="connsiteY15" fmla="*/ 347729 h 488313"/>
              <a:gd name="connsiteX16" fmla="*/ 466833 w 607639"/>
              <a:gd name="connsiteY16" fmla="*/ 295920 h 488313"/>
              <a:gd name="connsiteX17" fmla="*/ 489084 w 607639"/>
              <a:gd name="connsiteY17" fmla="*/ 295920 h 488313"/>
              <a:gd name="connsiteX18" fmla="*/ 489084 w 607639"/>
              <a:gd name="connsiteY18" fmla="*/ 251577 h 488313"/>
              <a:gd name="connsiteX19" fmla="*/ 301194 w 607639"/>
              <a:gd name="connsiteY19" fmla="*/ 251577 h 488313"/>
              <a:gd name="connsiteX20" fmla="*/ 207472 w 607639"/>
              <a:gd name="connsiteY20" fmla="*/ 177552 h 488313"/>
              <a:gd name="connsiteX21" fmla="*/ 256435 w 607639"/>
              <a:gd name="connsiteY21" fmla="*/ 0 h 488313"/>
              <a:gd name="connsiteX22" fmla="*/ 607639 w 607639"/>
              <a:gd name="connsiteY22" fmla="*/ 0 h 488313"/>
              <a:gd name="connsiteX23" fmla="*/ 607639 w 607639"/>
              <a:gd name="connsiteY23" fmla="*/ 88771 h 488313"/>
              <a:gd name="connsiteX24" fmla="*/ 315711 w 607639"/>
              <a:gd name="connsiteY24" fmla="*/ 88771 h 488313"/>
              <a:gd name="connsiteX25" fmla="*/ 0 w 607639"/>
              <a:gd name="connsiteY25" fmla="*/ 0 h 488313"/>
              <a:gd name="connsiteX26" fmla="*/ 203021 w 607639"/>
              <a:gd name="connsiteY26" fmla="*/ 0 h 488313"/>
              <a:gd name="connsiteX27" fmla="*/ 291938 w 607639"/>
              <a:gd name="connsiteY27" fmla="*/ 133209 h 488313"/>
              <a:gd name="connsiteX28" fmla="*/ 607639 w 607639"/>
              <a:gd name="connsiteY28" fmla="*/ 133209 h 488313"/>
              <a:gd name="connsiteX29" fmla="*/ 607639 w 607639"/>
              <a:gd name="connsiteY29" fmla="*/ 488313 h 488313"/>
              <a:gd name="connsiteX30" fmla="*/ 0 w 607639"/>
              <a:gd name="connsiteY30" fmla="*/ 488313 h 4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488313">
                <a:moveTo>
                  <a:pt x="207463" y="221999"/>
                </a:moveTo>
                <a:cubicBezTo>
                  <a:pt x="236108" y="221999"/>
                  <a:pt x="259329" y="245173"/>
                  <a:pt x="259329" y="273759"/>
                </a:cubicBezTo>
                <a:cubicBezTo>
                  <a:pt x="259329" y="302345"/>
                  <a:pt x="236108" y="325519"/>
                  <a:pt x="207463" y="325519"/>
                </a:cubicBezTo>
                <a:cubicBezTo>
                  <a:pt x="178818" y="325519"/>
                  <a:pt x="155597" y="302345"/>
                  <a:pt x="155597" y="273759"/>
                </a:cubicBezTo>
                <a:cubicBezTo>
                  <a:pt x="155597" y="245173"/>
                  <a:pt x="178818" y="221999"/>
                  <a:pt x="207463" y="221999"/>
                </a:cubicBezTo>
                <a:close/>
                <a:moveTo>
                  <a:pt x="207472" y="177552"/>
                </a:moveTo>
                <a:cubicBezTo>
                  <a:pt x="154335" y="177552"/>
                  <a:pt x="111168" y="220741"/>
                  <a:pt x="111168" y="273704"/>
                </a:cubicBezTo>
                <a:cubicBezTo>
                  <a:pt x="111168" y="326757"/>
                  <a:pt x="154335" y="369945"/>
                  <a:pt x="207472" y="369945"/>
                </a:cubicBezTo>
                <a:cubicBezTo>
                  <a:pt x="252953" y="369945"/>
                  <a:pt x="291136" y="338309"/>
                  <a:pt x="301194" y="295920"/>
                </a:cubicBezTo>
                <a:lnTo>
                  <a:pt x="363053" y="295920"/>
                </a:lnTo>
                <a:lnTo>
                  <a:pt x="363053" y="332888"/>
                </a:lnTo>
                <a:lnTo>
                  <a:pt x="407555" y="332888"/>
                </a:lnTo>
                <a:lnTo>
                  <a:pt x="407555" y="295920"/>
                </a:lnTo>
                <a:lnTo>
                  <a:pt x="422330" y="295920"/>
                </a:lnTo>
                <a:lnTo>
                  <a:pt x="422330" y="347729"/>
                </a:lnTo>
                <a:lnTo>
                  <a:pt x="466833" y="347729"/>
                </a:lnTo>
                <a:lnTo>
                  <a:pt x="466833" y="295920"/>
                </a:lnTo>
                <a:lnTo>
                  <a:pt x="489084" y="295920"/>
                </a:lnTo>
                <a:lnTo>
                  <a:pt x="489084" y="251577"/>
                </a:lnTo>
                <a:lnTo>
                  <a:pt x="301194" y="251577"/>
                </a:lnTo>
                <a:cubicBezTo>
                  <a:pt x="291136" y="209188"/>
                  <a:pt x="252953" y="177552"/>
                  <a:pt x="207472" y="177552"/>
                </a:cubicBezTo>
                <a:close/>
                <a:moveTo>
                  <a:pt x="256435" y="0"/>
                </a:moveTo>
                <a:lnTo>
                  <a:pt x="607639" y="0"/>
                </a:lnTo>
                <a:lnTo>
                  <a:pt x="607639" y="88771"/>
                </a:lnTo>
                <a:lnTo>
                  <a:pt x="315711" y="88771"/>
                </a:lnTo>
                <a:close/>
                <a:moveTo>
                  <a:pt x="0" y="0"/>
                </a:moveTo>
                <a:lnTo>
                  <a:pt x="203021" y="0"/>
                </a:lnTo>
                <a:lnTo>
                  <a:pt x="291938" y="133209"/>
                </a:lnTo>
                <a:lnTo>
                  <a:pt x="607639" y="133209"/>
                </a:lnTo>
                <a:lnTo>
                  <a:pt x="607639" y="488313"/>
                </a:lnTo>
                <a:lnTo>
                  <a:pt x="0" y="488313"/>
                </a:lnTo>
                <a:close/>
              </a:path>
            </a:pathLst>
          </a:custGeom>
          <a:solidFill>
            <a:schemeClr val="accent1"/>
          </a:solidFill>
          <a:ln>
            <a:noFill/>
          </a:ln>
        </p:spPr>
        <p:txBody>
          <a:bodyPr/>
          <a:lstStyle/>
          <a:p>
            <a:endParaRPr lang="en-US"/>
          </a:p>
        </p:txBody>
      </p:sp>
      <p:sp>
        <p:nvSpPr>
          <p:cNvPr id="32" name="keys_175646"/>
          <p:cNvSpPr>
            <a:spLocks noChangeAspect="1"/>
          </p:cNvSpPr>
          <p:nvPr/>
        </p:nvSpPr>
        <p:spPr bwMode="auto">
          <a:xfrm>
            <a:off x="7602896" y="1862207"/>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16" name="矩形 15"/>
          <p:cNvSpPr/>
          <p:nvPr/>
        </p:nvSpPr>
        <p:spPr>
          <a:xfrm>
            <a:off x="1055370" y="5113020"/>
            <a:ext cx="2370455" cy="648335"/>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发送方秘钥证书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20" name="矩形 19"/>
          <p:cNvSpPr/>
          <p:nvPr/>
        </p:nvSpPr>
        <p:spPr>
          <a:xfrm>
            <a:off x="2999373" y="400770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sp>
        <p:nvSpPr>
          <p:cNvPr id="26" name="矩形 25"/>
          <p:cNvSpPr/>
          <p:nvPr/>
        </p:nvSpPr>
        <p:spPr>
          <a:xfrm>
            <a:off x="8788400" y="4060825"/>
            <a:ext cx="2016125"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cxnSp>
        <p:nvCxnSpPr>
          <p:cNvPr id="23" name="直接箭头连接符 22"/>
          <p:cNvCxnSpPr>
            <a:cxnSpLocks/>
            <a:stCxn id="20" idx="2"/>
          </p:cNvCxnSpPr>
          <p:nvPr/>
        </p:nvCxnSpPr>
        <p:spPr>
          <a:xfrm>
            <a:off x="4007485" y="4689437"/>
            <a:ext cx="0" cy="7639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924009" y="5336004"/>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8990965" y="5184775"/>
            <a:ext cx="1611630"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签名信息</a:t>
            </a:r>
            <a:endParaRPr 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8990965" y="4330065"/>
            <a:ext cx="1610995" cy="518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flipV="1">
            <a:off x="5281295" y="1397000"/>
            <a:ext cx="0" cy="800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hanging-over-the-key_70025"/>
          <p:cNvSpPr>
            <a:spLocks noChangeAspect="1"/>
          </p:cNvSpPr>
          <p:nvPr/>
        </p:nvSpPr>
        <p:spPr bwMode="auto">
          <a:xfrm>
            <a:off x="7200857" y="5584237"/>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cxnSp>
        <p:nvCxnSpPr>
          <p:cNvPr id="28" name="直接箭头连接符 27"/>
          <p:cNvCxnSpPr/>
          <p:nvPr/>
        </p:nvCxnSpPr>
        <p:spPr>
          <a:xfrm>
            <a:off x="3431540" y="5445125"/>
            <a:ext cx="5514975" cy="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cxnSpLocks/>
            <a:endCxn id="20" idx="0"/>
          </p:cNvCxnSpPr>
          <p:nvPr/>
        </p:nvCxnSpPr>
        <p:spPr>
          <a:xfrm>
            <a:off x="4007485" y="1340485"/>
            <a:ext cx="0" cy="266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xmlns="" id="{C2AC24C9-159D-4D98-899C-3AABCA3A3FA6}"/>
              </a:ext>
            </a:extLst>
          </p:cNvPr>
          <p:cNvSpPr/>
          <p:nvPr/>
        </p:nvSpPr>
        <p:spPr>
          <a:xfrm>
            <a:off x="1172995" y="2882954"/>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接收方证书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xmlns="" id="{3D1D27C5-2A89-4920-9D95-0B18D4AD926F}"/>
              </a:ext>
            </a:extLst>
          </p:cNvPr>
          <p:cNvSpPr/>
          <p:nvPr/>
        </p:nvSpPr>
        <p:spPr>
          <a:xfrm>
            <a:off x="1335063" y="3011215"/>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接收方证书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xmlns="" id="{CE1B9006-F240-4955-94D0-5C10CEDF15BB}"/>
              </a:ext>
            </a:extLst>
          </p:cNvPr>
          <p:cNvSpPr/>
          <p:nvPr/>
        </p:nvSpPr>
        <p:spPr>
          <a:xfrm>
            <a:off x="8725243" y="1995232"/>
            <a:ext cx="2016125"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xmlns="" id="{ACA9A666-A2A5-4506-821A-2D0474C13AB1}"/>
              </a:ext>
            </a:extLst>
          </p:cNvPr>
          <p:cNvSpPr/>
          <p:nvPr/>
        </p:nvSpPr>
        <p:spPr>
          <a:xfrm>
            <a:off x="8840812" y="2085561"/>
            <a:ext cx="2016125"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9003961" y="223139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9024562" y="3034966"/>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cxnSp>
        <p:nvCxnSpPr>
          <p:cNvPr id="17" name="直接箭头连接符 16"/>
          <p:cNvCxnSpPr>
            <a:cxnSpLocks/>
            <a:stCxn id="34" idx="3"/>
            <a:endCxn id="11" idx="1"/>
          </p:cNvCxnSpPr>
          <p:nvPr/>
        </p:nvCxnSpPr>
        <p:spPr>
          <a:xfrm>
            <a:off x="3351287" y="3335251"/>
            <a:ext cx="5673275" cy="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 idx="3"/>
            <a:endCxn id="14" idx="1"/>
          </p:cNvCxnSpPr>
          <p:nvPr/>
        </p:nvCxnSpPr>
        <p:spPr>
          <a:xfrm>
            <a:off x="6289649" y="2521487"/>
            <a:ext cx="2714312" cy="1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down)">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wipe(down)">
                                      <p:cBhvr>
                                        <p:cTn id="81" dur="500"/>
                                        <p:tgtEl>
                                          <p:spTgt spid="18"/>
                                        </p:tgtEl>
                                      </p:cBhvr>
                                    </p:animEffect>
                                  </p:childTnLst>
                                </p:cTn>
                              </p:par>
                            </p:childTnLst>
                          </p:cTn>
                        </p:par>
                        <p:par>
                          <p:cTn id="82" fill="hold">
                            <p:stCondLst>
                              <p:cond delay="500"/>
                            </p:stCondLst>
                            <p:childTnLst>
                              <p:par>
                                <p:cTn id="83" presetID="22" presetClass="entr" presetSubtype="4"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down)">
                                      <p:cBhvr>
                                        <p:cTn id="85" dur="500"/>
                                        <p:tgtEl>
                                          <p:spTgt spid="23"/>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down)">
                                      <p:cBhvr>
                                        <p:cTn id="88" dur="500"/>
                                        <p:tgtEl>
                                          <p:spTgt spid="2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childTnLst>
                          </p:cTn>
                        </p:par>
                        <p:par>
                          <p:cTn id="94" fill="hold">
                            <p:stCondLst>
                              <p:cond delay="500"/>
                            </p:stCondLst>
                            <p:childTnLst>
                              <p:par>
                                <p:cTn id="95" presetID="22" presetClass="entr" presetSubtype="4" fill="hold" nodeType="after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down)">
                                      <p:cBhvr>
                                        <p:cTn id="97" dur="500"/>
                                        <p:tgtEl>
                                          <p:spTgt spid="27"/>
                                        </p:tgtEl>
                                      </p:cBhvr>
                                    </p:animEffect>
                                  </p:childTnLst>
                                </p:cTn>
                              </p:par>
                              <p:par>
                                <p:cTn id="98" presetID="22" presetClass="entr" presetSubtype="4" fill="hold"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wipe(down)">
                                      <p:cBhvr>
                                        <p:cTn id="100" dur="500"/>
                                        <p:tgtEl>
                                          <p:spTgt spid="65"/>
                                        </p:tgtEl>
                                      </p:cBhvr>
                                    </p:animEffect>
                                  </p:childTnLst>
                                </p:cTn>
                              </p:par>
                            </p:childTnLst>
                          </p:cTn>
                        </p:par>
                        <p:par>
                          <p:cTn id="101" fill="hold">
                            <p:stCondLst>
                              <p:cond delay="1000"/>
                            </p:stCondLst>
                            <p:childTnLst>
                              <p:par>
                                <p:cTn id="102" presetID="22" presetClass="entr" presetSubtype="4" fill="hold" nodeType="after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wipe(down)">
                                      <p:cBhvr>
                                        <p:cTn id="104" dur="500"/>
                                        <p:tgtEl>
                                          <p:spTgt spid="28"/>
                                        </p:tgtEl>
                                      </p:cBhvr>
                                    </p:animEffect>
                                  </p:childTnLst>
                                </p:cTn>
                              </p:par>
                            </p:childTnLst>
                          </p:cTn>
                        </p:par>
                        <p:par>
                          <p:cTn id="105" fill="hold">
                            <p:stCondLst>
                              <p:cond delay="1500"/>
                            </p:stCondLst>
                            <p:childTnLst>
                              <p:par>
                                <p:cTn id="106" presetID="22" presetClass="entr" presetSubtype="4" fill="hold" nodeType="after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down)">
                                      <p:cBhvr>
                                        <p:cTn id="108" dur="500"/>
                                        <p:tgtEl>
                                          <p:spTgt spid="3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down)">
                                      <p:cBhvr>
                                        <p:cTn id="113" dur="500"/>
                                        <p:tgtEl>
                                          <p:spTgt spid="3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wipe(down)">
                                      <p:cBhvr>
                                        <p:cTn id="118" dur="500"/>
                                        <p:tgtEl>
                                          <p:spTgt spid="34"/>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down)">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wipe(down)">
                                      <p:cBhvr>
                                        <p:cTn id="12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22" grpId="0"/>
      <p:bldP spid="29" grpId="0"/>
      <p:bldP spid="31" grpId="0" bldLvl="0" animBg="1"/>
      <p:bldP spid="16" grpId="0" bldLvl="0" animBg="1"/>
      <p:bldP spid="20" grpId="0" bldLvl="0" animBg="1"/>
      <p:bldP spid="26" grpId="0" bldLvl="0" animBg="1"/>
      <p:bldP spid="25" grpId="0"/>
      <p:bldP spid="18" grpId="0" bldLvl="0" animBg="1"/>
      <p:bldP spid="12" grpId="0" bldLvl="0" animBg="1"/>
      <p:bldP spid="33" grpId="0" bldLvl="0" animBg="1"/>
      <p:bldP spid="34" grpId="0" bldLvl="0" animBg="1"/>
      <p:bldP spid="38" grpId="0" bldLvl="0" animBg="1"/>
      <p:bldP spid="39" grpId="0" bldLvl="0" animBg="1"/>
      <p:bldP spid="14" grpId="0" bldLvl="0" animBg="1"/>
      <p:bldP spid="1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A6591B1-E95C-4B60-95D5-D1C0187AE373}" type="datetimeFigureOut">
              <a:rPr lang="en-US" smtClean="0"/>
              <a:t>12/1/2021</a:t>
            </a:fld>
            <a:endParaRPr lang="en-US" dirty="0"/>
          </a:p>
        </p:txBody>
      </p:sp>
      <p:sp>
        <p:nvSpPr>
          <p:cNvPr id="4" name="页脚占位符 3"/>
          <p:cNvSpPr>
            <a:spLocks noGrp="1"/>
          </p:cNvSpPr>
          <p:nvPr>
            <p:ph type="ftr" sz="quarter" idx="11"/>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5" name="灯片编号占位符 4"/>
          <p:cNvSpPr>
            <a:spLocks noGrp="1"/>
          </p:cNvSpPr>
          <p:nvPr>
            <p:ph type="sldNum" sz="quarter" idx="12"/>
          </p:nvPr>
        </p:nvSpPr>
        <p:spPr/>
        <p:txBody>
          <a:bodyPr/>
          <a:lstStyle/>
          <a:p>
            <a:fld id="{598CD05A-98A2-49CA-AF2E-8071CA610BC8}" type="slidenum">
              <a:rPr lang="en-US" smtClean="0"/>
              <a:t>31</a:t>
            </a:fld>
            <a:endParaRPr lang="en-US" dirty="0"/>
          </a:p>
        </p:txBody>
      </p:sp>
      <p:sp>
        <p:nvSpPr>
          <p:cNvPr id="24" name="矩形 23"/>
          <p:cNvSpPr/>
          <p:nvPr/>
        </p:nvSpPr>
        <p:spPr>
          <a:xfrm>
            <a:off x="8500110" y="880745"/>
            <a:ext cx="2592070" cy="5260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055440" y="1105818"/>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4273425" y="2197451"/>
            <a:ext cx="2016224" cy="64807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C000"/>
                </a:solidFill>
                <a:latin typeface="微软雅黑" panose="020B0503020204020204" pitchFamily="34" charset="-122"/>
                <a:ea typeface="微软雅黑" panose="020B0503020204020204" pitchFamily="34" charset="-122"/>
              </a:rPr>
              <a:t>随机密钥</a:t>
            </a:r>
            <a:endParaRPr lang="en-US" sz="2400" dirty="0">
              <a:solidFill>
                <a:srgbClr val="FFC000"/>
              </a:solidFill>
              <a:latin typeface="微软雅黑" panose="020B0503020204020204" pitchFamily="34" charset="-122"/>
              <a:ea typeface="微软雅黑" panose="020B0503020204020204" pitchFamily="34" charset="-122"/>
            </a:endParaRPr>
          </a:p>
        </p:txBody>
      </p:sp>
      <p:sp>
        <p:nvSpPr>
          <p:cNvPr id="9" name="矩形 8"/>
          <p:cNvSpPr/>
          <p:nvPr/>
        </p:nvSpPr>
        <p:spPr>
          <a:xfrm>
            <a:off x="8788625" y="110159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消息密文</a:t>
            </a: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stCxn id="6" idx="3"/>
            <a:endCxn id="9" idx="1"/>
          </p:cNvCxnSpPr>
          <p:nvPr/>
        </p:nvCxnSpPr>
        <p:spPr>
          <a:xfrm>
            <a:off x="3071664" y="1358099"/>
            <a:ext cx="5716905" cy="1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cxnSpLocks/>
          </p:cNvCxnSpPr>
          <p:nvPr/>
        </p:nvCxnSpPr>
        <p:spPr>
          <a:xfrm flipV="1">
            <a:off x="7040245" y="2531745"/>
            <a:ext cx="0" cy="80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207183" y="1787713"/>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公钥加密</a:t>
            </a:r>
            <a:endParaRPr lang="en-US" sz="2400" dirty="0">
              <a:latin typeface="微软雅黑" panose="020B0503020204020204" pitchFamily="34" charset="-122"/>
              <a:ea typeface="微软雅黑" panose="020B0503020204020204" pitchFamily="34" charset="-122"/>
            </a:endParaRPr>
          </a:p>
        </p:txBody>
      </p:sp>
      <p:sp>
        <p:nvSpPr>
          <p:cNvPr id="29" name="TextBox 22"/>
          <p:cNvSpPr txBox="1"/>
          <p:nvPr/>
        </p:nvSpPr>
        <p:spPr>
          <a:xfrm>
            <a:off x="5848980" y="612600"/>
            <a:ext cx="1440151" cy="98643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p:spPr>
        <p:txBody>
          <a:bodyPr vert="horz" wrap="none" lIns="91440" tIns="45720" rIns="91440" bIns="4572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latin typeface="微软雅黑" panose="020B0503020204020204" pitchFamily="34" charset="-122"/>
                <a:ea typeface="微软雅黑" panose="020B0503020204020204" pitchFamily="34" charset="-122"/>
              </a:rPr>
              <a:t>对称加密</a:t>
            </a:r>
            <a:endParaRPr lang="en-US" altLang="zh-CN" sz="2400" dirty="0">
              <a:latin typeface="微软雅黑" panose="020B0503020204020204" pitchFamily="34" charset="-122"/>
              <a:ea typeface="微软雅黑" panose="020B0503020204020204" pitchFamily="34" charset="-122"/>
            </a:endParaRPr>
          </a:p>
        </p:txBody>
      </p:sp>
      <p:sp>
        <p:nvSpPr>
          <p:cNvPr id="31" name="hanging-over-the-key_70025"/>
          <p:cNvSpPr>
            <a:spLocks noChangeAspect="1"/>
          </p:cNvSpPr>
          <p:nvPr/>
        </p:nvSpPr>
        <p:spPr bwMode="auto">
          <a:xfrm>
            <a:off x="7300348" y="880856"/>
            <a:ext cx="609685" cy="489957"/>
          </a:xfrm>
          <a:custGeom>
            <a:avLst/>
            <a:gdLst>
              <a:gd name="connsiteX0" fmla="*/ 207463 w 607639"/>
              <a:gd name="connsiteY0" fmla="*/ 221999 h 488313"/>
              <a:gd name="connsiteX1" fmla="*/ 259329 w 607639"/>
              <a:gd name="connsiteY1" fmla="*/ 273759 h 488313"/>
              <a:gd name="connsiteX2" fmla="*/ 207463 w 607639"/>
              <a:gd name="connsiteY2" fmla="*/ 325519 h 488313"/>
              <a:gd name="connsiteX3" fmla="*/ 155597 w 607639"/>
              <a:gd name="connsiteY3" fmla="*/ 273759 h 488313"/>
              <a:gd name="connsiteX4" fmla="*/ 207463 w 607639"/>
              <a:gd name="connsiteY4" fmla="*/ 221999 h 488313"/>
              <a:gd name="connsiteX5" fmla="*/ 207472 w 607639"/>
              <a:gd name="connsiteY5" fmla="*/ 177552 h 488313"/>
              <a:gd name="connsiteX6" fmla="*/ 111168 w 607639"/>
              <a:gd name="connsiteY6" fmla="*/ 273704 h 488313"/>
              <a:gd name="connsiteX7" fmla="*/ 207472 w 607639"/>
              <a:gd name="connsiteY7" fmla="*/ 369945 h 488313"/>
              <a:gd name="connsiteX8" fmla="*/ 301194 w 607639"/>
              <a:gd name="connsiteY8" fmla="*/ 295920 h 488313"/>
              <a:gd name="connsiteX9" fmla="*/ 363053 w 607639"/>
              <a:gd name="connsiteY9" fmla="*/ 295920 h 488313"/>
              <a:gd name="connsiteX10" fmla="*/ 363053 w 607639"/>
              <a:gd name="connsiteY10" fmla="*/ 332888 h 488313"/>
              <a:gd name="connsiteX11" fmla="*/ 407555 w 607639"/>
              <a:gd name="connsiteY11" fmla="*/ 332888 h 488313"/>
              <a:gd name="connsiteX12" fmla="*/ 407555 w 607639"/>
              <a:gd name="connsiteY12" fmla="*/ 295920 h 488313"/>
              <a:gd name="connsiteX13" fmla="*/ 422330 w 607639"/>
              <a:gd name="connsiteY13" fmla="*/ 295920 h 488313"/>
              <a:gd name="connsiteX14" fmla="*/ 422330 w 607639"/>
              <a:gd name="connsiteY14" fmla="*/ 347729 h 488313"/>
              <a:gd name="connsiteX15" fmla="*/ 466833 w 607639"/>
              <a:gd name="connsiteY15" fmla="*/ 347729 h 488313"/>
              <a:gd name="connsiteX16" fmla="*/ 466833 w 607639"/>
              <a:gd name="connsiteY16" fmla="*/ 295920 h 488313"/>
              <a:gd name="connsiteX17" fmla="*/ 489084 w 607639"/>
              <a:gd name="connsiteY17" fmla="*/ 295920 h 488313"/>
              <a:gd name="connsiteX18" fmla="*/ 489084 w 607639"/>
              <a:gd name="connsiteY18" fmla="*/ 251577 h 488313"/>
              <a:gd name="connsiteX19" fmla="*/ 301194 w 607639"/>
              <a:gd name="connsiteY19" fmla="*/ 251577 h 488313"/>
              <a:gd name="connsiteX20" fmla="*/ 207472 w 607639"/>
              <a:gd name="connsiteY20" fmla="*/ 177552 h 488313"/>
              <a:gd name="connsiteX21" fmla="*/ 256435 w 607639"/>
              <a:gd name="connsiteY21" fmla="*/ 0 h 488313"/>
              <a:gd name="connsiteX22" fmla="*/ 607639 w 607639"/>
              <a:gd name="connsiteY22" fmla="*/ 0 h 488313"/>
              <a:gd name="connsiteX23" fmla="*/ 607639 w 607639"/>
              <a:gd name="connsiteY23" fmla="*/ 88771 h 488313"/>
              <a:gd name="connsiteX24" fmla="*/ 315711 w 607639"/>
              <a:gd name="connsiteY24" fmla="*/ 88771 h 488313"/>
              <a:gd name="connsiteX25" fmla="*/ 0 w 607639"/>
              <a:gd name="connsiteY25" fmla="*/ 0 h 488313"/>
              <a:gd name="connsiteX26" fmla="*/ 203021 w 607639"/>
              <a:gd name="connsiteY26" fmla="*/ 0 h 488313"/>
              <a:gd name="connsiteX27" fmla="*/ 291938 w 607639"/>
              <a:gd name="connsiteY27" fmla="*/ 133209 h 488313"/>
              <a:gd name="connsiteX28" fmla="*/ 607639 w 607639"/>
              <a:gd name="connsiteY28" fmla="*/ 133209 h 488313"/>
              <a:gd name="connsiteX29" fmla="*/ 607639 w 607639"/>
              <a:gd name="connsiteY29" fmla="*/ 488313 h 488313"/>
              <a:gd name="connsiteX30" fmla="*/ 0 w 607639"/>
              <a:gd name="connsiteY30" fmla="*/ 488313 h 4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488313">
                <a:moveTo>
                  <a:pt x="207463" y="221999"/>
                </a:moveTo>
                <a:cubicBezTo>
                  <a:pt x="236108" y="221999"/>
                  <a:pt x="259329" y="245173"/>
                  <a:pt x="259329" y="273759"/>
                </a:cubicBezTo>
                <a:cubicBezTo>
                  <a:pt x="259329" y="302345"/>
                  <a:pt x="236108" y="325519"/>
                  <a:pt x="207463" y="325519"/>
                </a:cubicBezTo>
                <a:cubicBezTo>
                  <a:pt x="178818" y="325519"/>
                  <a:pt x="155597" y="302345"/>
                  <a:pt x="155597" y="273759"/>
                </a:cubicBezTo>
                <a:cubicBezTo>
                  <a:pt x="155597" y="245173"/>
                  <a:pt x="178818" y="221999"/>
                  <a:pt x="207463" y="221999"/>
                </a:cubicBezTo>
                <a:close/>
                <a:moveTo>
                  <a:pt x="207472" y="177552"/>
                </a:moveTo>
                <a:cubicBezTo>
                  <a:pt x="154335" y="177552"/>
                  <a:pt x="111168" y="220741"/>
                  <a:pt x="111168" y="273704"/>
                </a:cubicBezTo>
                <a:cubicBezTo>
                  <a:pt x="111168" y="326757"/>
                  <a:pt x="154335" y="369945"/>
                  <a:pt x="207472" y="369945"/>
                </a:cubicBezTo>
                <a:cubicBezTo>
                  <a:pt x="252953" y="369945"/>
                  <a:pt x="291136" y="338309"/>
                  <a:pt x="301194" y="295920"/>
                </a:cubicBezTo>
                <a:lnTo>
                  <a:pt x="363053" y="295920"/>
                </a:lnTo>
                <a:lnTo>
                  <a:pt x="363053" y="332888"/>
                </a:lnTo>
                <a:lnTo>
                  <a:pt x="407555" y="332888"/>
                </a:lnTo>
                <a:lnTo>
                  <a:pt x="407555" y="295920"/>
                </a:lnTo>
                <a:lnTo>
                  <a:pt x="422330" y="295920"/>
                </a:lnTo>
                <a:lnTo>
                  <a:pt x="422330" y="347729"/>
                </a:lnTo>
                <a:lnTo>
                  <a:pt x="466833" y="347729"/>
                </a:lnTo>
                <a:lnTo>
                  <a:pt x="466833" y="295920"/>
                </a:lnTo>
                <a:lnTo>
                  <a:pt x="489084" y="295920"/>
                </a:lnTo>
                <a:lnTo>
                  <a:pt x="489084" y="251577"/>
                </a:lnTo>
                <a:lnTo>
                  <a:pt x="301194" y="251577"/>
                </a:lnTo>
                <a:cubicBezTo>
                  <a:pt x="291136" y="209188"/>
                  <a:pt x="252953" y="177552"/>
                  <a:pt x="207472" y="177552"/>
                </a:cubicBezTo>
                <a:close/>
                <a:moveTo>
                  <a:pt x="256435" y="0"/>
                </a:moveTo>
                <a:lnTo>
                  <a:pt x="607639" y="0"/>
                </a:lnTo>
                <a:lnTo>
                  <a:pt x="607639" y="88771"/>
                </a:lnTo>
                <a:lnTo>
                  <a:pt x="315711" y="88771"/>
                </a:lnTo>
                <a:close/>
                <a:moveTo>
                  <a:pt x="0" y="0"/>
                </a:moveTo>
                <a:lnTo>
                  <a:pt x="203021" y="0"/>
                </a:lnTo>
                <a:lnTo>
                  <a:pt x="291938" y="133209"/>
                </a:lnTo>
                <a:lnTo>
                  <a:pt x="607639" y="133209"/>
                </a:lnTo>
                <a:lnTo>
                  <a:pt x="607639" y="488313"/>
                </a:lnTo>
                <a:lnTo>
                  <a:pt x="0" y="488313"/>
                </a:lnTo>
                <a:close/>
              </a:path>
            </a:pathLst>
          </a:custGeom>
          <a:solidFill>
            <a:schemeClr val="accent1"/>
          </a:solidFill>
          <a:ln>
            <a:noFill/>
          </a:ln>
        </p:spPr>
        <p:txBody>
          <a:bodyPr/>
          <a:lstStyle/>
          <a:p>
            <a:endParaRPr lang="en-US"/>
          </a:p>
        </p:txBody>
      </p:sp>
      <p:sp>
        <p:nvSpPr>
          <p:cNvPr id="32" name="keys_175646"/>
          <p:cNvSpPr>
            <a:spLocks noChangeAspect="1"/>
          </p:cNvSpPr>
          <p:nvPr/>
        </p:nvSpPr>
        <p:spPr bwMode="auto">
          <a:xfrm>
            <a:off x="7602896" y="1862207"/>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16" name="矩形 15"/>
          <p:cNvSpPr/>
          <p:nvPr/>
        </p:nvSpPr>
        <p:spPr>
          <a:xfrm>
            <a:off x="1055370" y="5113020"/>
            <a:ext cx="2370455" cy="648335"/>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发送方秘钥证书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20" name="矩形 19"/>
          <p:cNvSpPr/>
          <p:nvPr/>
        </p:nvSpPr>
        <p:spPr>
          <a:xfrm>
            <a:off x="2999373" y="400770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sp>
        <p:nvSpPr>
          <p:cNvPr id="26" name="矩形 25"/>
          <p:cNvSpPr/>
          <p:nvPr/>
        </p:nvSpPr>
        <p:spPr>
          <a:xfrm>
            <a:off x="8788400" y="4060825"/>
            <a:ext cx="2016125"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cxnSp>
        <p:nvCxnSpPr>
          <p:cNvPr id="23" name="直接箭头连接符 22"/>
          <p:cNvCxnSpPr>
            <a:cxnSpLocks/>
            <a:stCxn id="20" idx="2"/>
          </p:cNvCxnSpPr>
          <p:nvPr/>
        </p:nvCxnSpPr>
        <p:spPr>
          <a:xfrm>
            <a:off x="4007485" y="4689437"/>
            <a:ext cx="0" cy="7639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924009" y="5336004"/>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8990965" y="5184775"/>
            <a:ext cx="1611630"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签名信息</a:t>
            </a:r>
            <a:endParaRPr 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8990965" y="4330065"/>
            <a:ext cx="1610995" cy="518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flipV="1">
            <a:off x="5281295" y="1397000"/>
            <a:ext cx="0" cy="800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hanging-over-the-key_70025"/>
          <p:cNvSpPr>
            <a:spLocks noChangeAspect="1"/>
          </p:cNvSpPr>
          <p:nvPr/>
        </p:nvSpPr>
        <p:spPr bwMode="auto">
          <a:xfrm>
            <a:off x="7200857" y="5584237"/>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cxnSp>
        <p:nvCxnSpPr>
          <p:cNvPr id="28" name="直接箭头连接符 27"/>
          <p:cNvCxnSpPr/>
          <p:nvPr/>
        </p:nvCxnSpPr>
        <p:spPr>
          <a:xfrm>
            <a:off x="3431540" y="5445125"/>
            <a:ext cx="5514975" cy="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cxnSpLocks/>
            <a:endCxn id="20" idx="0"/>
          </p:cNvCxnSpPr>
          <p:nvPr/>
        </p:nvCxnSpPr>
        <p:spPr>
          <a:xfrm>
            <a:off x="4007485" y="1340485"/>
            <a:ext cx="0" cy="266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xmlns="" id="{3D1D27C5-2A89-4920-9D95-0B18D4AD926F}"/>
              </a:ext>
            </a:extLst>
          </p:cNvPr>
          <p:cNvSpPr/>
          <p:nvPr/>
        </p:nvSpPr>
        <p:spPr>
          <a:xfrm>
            <a:off x="1088966" y="2987604"/>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接收方证书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xmlns="" id="{ACA9A666-A2A5-4506-821A-2D0474C13AB1}"/>
              </a:ext>
            </a:extLst>
          </p:cNvPr>
          <p:cNvSpPr/>
          <p:nvPr/>
        </p:nvSpPr>
        <p:spPr>
          <a:xfrm>
            <a:off x="8794735" y="2084951"/>
            <a:ext cx="2016125"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9003961" y="223139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9024562" y="3034966"/>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cxnSp>
        <p:nvCxnSpPr>
          <p:cNvPr id="17" name="直接箭头连接符 16"/>
          <p:cNvCxnSpPr>
            <a:cxnSpLocks/>
            <a:stCxn id="34" idx="3"/>
            <a:endCxn id="11" idx="1"/>
          </p:cNvCxnSpPr>
          <p:nvPr/>
        </p:nvCxnSpPr>
        <p:spPr>
          <a:xfrm>
            <a:off x="3105190" y="3311640"/>
            <a:ext cx="5919372" cy="23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 idx="3"/>
            <a:endCxn id="14" idx="1"/>
          </p:cNvCxnSpPr>
          <p:nvPr/>
        </p:nvCxnSpPr>
        <p:spPr>
          <a:xfrm>
            <a:off x="6289649" y="2521487"/>
            <a:ext cx="2714312" cy="1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427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2500"/>
                            </p:stCondLst>
                            <p:childTnLst>
                              <p:par>
                                <p:cTn id="33" presetID="22" presetClass="entr" presetSubtype="4"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down)">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500"/>
                                        <p:tgtEl>
                                          <p:spTgt spid="18"/>
                                        </p:tgtEl>
                                      </p:cBhvr>
                                    </p:animEffect>
                                  </p:childTnLst>
                                </p:cTn>
                              </p:par>
                            </p:childTnLst>
                          </p:cTn>
                        </p:par>
                        <p:par>
                          <p:cTn id="72" fill="hold">
                            <p:stCondLst>
                              <p:cond delay="500"/>
                            </p:stCondLst>
                            <p:childTnLst>
                              <p:par>
                                <p:cTn id="73" presetID="22" presetClass="entr" presetSubtype="4"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down)">
                                      <p:cBhvr>
                                        <p:cTn id="78" dur="500"/>
                                        <p:tgtEl>
                                          <p:spTgt spid="2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down)">
                                      <p:cBhvr>
                                        <p:cTn id="83" dur="500"/>
                                        <p:tgtEl>
                                          <p:spTgt spid="26"/>
                                        </p:tgtEl>
                                      </p:cBhvr>
                                    </p:animEffec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down)">
                                      <p:cBhvr>
                                        <p:cTn id="87" dur="500"/>
                                        <p:tgtEl>
                                          <p:spTgt spid="27"/>
                                        </p:tgtEl>
                                      </p:cBhvr>
                                    </p:animEffect>
                                  </p:childTnLst>
                                </p:cTn>
                              </p:par>
                              <p:par>
                                <p:cTn id="88" presetID="22" presetClass="entr" presetSubtype="4"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down)">
                                      <p:cBhvr>
                                        <p:cTn id="90" dur="500"/>
                                        <p:tgtEl>
                                          <p:spTgt spid="65"/>
                                        </p:tgtEl>
                                      </p:cBhvr>
                                    </p:animEffect>
                                  </p:childTnLst>
                                </p:cTn>
                              </p:par>
                            </p:childTnLst>
                          </p:cTn>
                        </p:par>
                        <p:par>
                          <p:cTn id="91" fill="hold">
                            <p:stCondLst>
                              <p:cond delay="1000"/>
                            </p:stCondLst>
                            <p:childTnLst>
                              <p:par>
                                <p:cTn id="92" presetID="22" presetClass="entr" presetSubtype="4" fill="hold"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down)">
                                      <p:cBhvr>
                                        <p:cTn id="94" dur="500"/>
                                        <p:tgtEl>
                                          <p:spTgt spid="28"/>
                                        </p:tgtEl>
                                      </p:cBhvr>
                                    </p:animEffect>
                                  </p:childTnLst>
                                </p:cTn>
                              </p:par>
                            </p:childTnLst>
                          </p:cTn>
                        </p:par>
                        <p:par>
                          <p:cTn id="95" fill="hold">
                            <p:stCondLst>
                              <p:cond delay="1500"/>
                            </p:stCondLst>
                            <p:childTnLst>
                              <p:par>
                                <p:cTn id="96" presetID="22" presetClass="entr" presetSubtype="4" fill="hold"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wipe(down)">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down)">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wipe(down)">
                                      <p:cBhvr>
                                        <p:cTn id="10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22" grpId="0"/>
      <p:bldP spid="29" grpId="0"/>
      <p:bldP spid="31" grpId="0" bldLvl="0" animBg="1"/>
      <p:bldP spid="16" grpId="0" bldLvl="0" animBg="1"/>
      <p:bldP spid="20" grpId="0" bldLvl="0" animBg="1"/>
      <p:bldP spid="26" grpId="0" bldLvl="0" animBg="1"/>
      <p:bldP spid="25" grpId="0"/>
      <p:bldP spid="18" grpId="0" bldLvl="0" animBg="1"/>
      <p:bldP spid="12" grpId="0" bldLvl="0" animBg="1"/>
      <p:bldP spid="34" grpId="0" bldLvl="0" animBg="1"/>
      <p:bldP spid="39" grpId="0" bldLvl="0" animBg="1"/>
      <p:bldP spid="14" grpId="0" bldLvl="0" animBg="1"/>
      <p:bldP spid="11"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9A6591B1-E95C-4B60-95D5-D1C0187AE373}" type="datetimeFigureOut">
              <a:rPr lang="en-US" smtClean="0"/>
              <a:t>12/1/2021</a:t>
            </a:fld>
            <a:endParaRPr lang="en-US" dirty="0"/>
          </a:p>
        </p:txBody>
      </p:sp>
      <p:sp>
        <p:nvSpPr>
          <p:cNvPr id="4" name="页脚占位符 3"/>
          <p:cNvSpPr>
            <a:spLocks noGrp="1"/>
          </p:cNvSpPr>
          <p:nvPr>
            <p:ph type="ftr" sz="quarter" idx="11"/>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5" name="灯片编号占位符 4"/>
          <p:cNvSpPr>
            <a:spLocks noGrp="1"/>
          </p:cNvSpPr>
          <p:nvPr>
            <p:ph type="sldNum" sz="quarter" idx="12"/>
          </p:nvPr>
        </p:nvSpPr>
        <p:spPr/>
        <p:txBody>
          <a:bodyPr/>
          <a:lstStyle/>
          <a:p>
            <a:fld id="{598CD05A-98A2-49CA-AF2E-8071CA610BC8}" type="slidenum">
              <a:rPr lang="en-US" smtClean="0"/>
              <a:t>32</a:t>
            </a:fld>
            <a:endParaRPr lang="en-US" dirty="0"/>
          </a:p>
        </p:txBody>
      </p:sp>
      <p:sp>
        <p:nvSpPr>
          <p:cNvPr id="24" name="矩形 23"/>
          <p:cNvSpPr/>
          <p:nvPr/>
        </p:nvSpPr>
        <p:spPr>
          <a:xfrm>
            <a:off x="8466225" y="1503146"/>
            <a:ext cx="2592269" cy="4423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933093" y="174934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996837" y="4150402"/>
            <a:ext cx="2016224" cy="648072"/>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9" name="矩形 8"/>
          <p:cNvSpPr/>
          <p:nvPr/>
        </p:nvSpPr>
        <p:spPr>
          <a:xfrm>
            <a:off x="8788625" y="172388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788625" y="2787196"/>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8850619" y="3898520"/>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stCxn id="6" idx="3"/>
            <a:endCxn id="9" idx="1"/>
          </p:cNvCxnSpPr>
          <p:nvPr/>
        </p:nvCxnSpPr>
        <p:spPr>
          <a:xfrm flipV="1">
            <a:off x="2949317" y="2064753"/>
            <a:ext cx="5839308" cy="8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 idx="3"/>
            <a:endCxn id="11" idx="1"/>
          </p:cNvCxnSpPr>
          <p:nvPr/>
        </p:nvCxnSpPr>
        <p:spPr>
          <a:xfrm>
            <a:off x="3013061" y="4474438"/>
            <a:ext cx="5837558" cy="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192344" y="5202172"/>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3372917" y="281339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cxnSp>
        <p:nvCxnSpPr>
          <p:cNvPr id="54" name="直接箭头连接符 53"/>
          <p:cNvCxnSpPr>
            <a:stCxn id="36" idx="2"/>
          </p:cNvCxnSpPr>
          <p:nvPr/>
        </p:nvCxnSpPr>
        <p:spPr>
          <a:xfrm>
            <a:off x="4381029" y="3495127"/>
            <a:ext cx="0" cy="979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910039" y="4358104"/>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
        <p:nvSpPr>
          <p:cNvPr id="65" name="hanging-over-the-key_70025"/>
          <p:cNvSpPr>
            <a:spLocks noChangeAspect="1"/>
          </p:cNvSpPr>
          <p:nvPr/>
        </p:nvSpPr>
        <p:spPr bwMode="auto">
          <a:xfrm>
            <a:off x="7289757" y="4580302"/>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cxnSp>
        <p:nvCxnSpPr>
          <p:cNvPr id="133" name="直接箭头连接符 132"/>
          <p:cNvCxnSpPr>
            <a:endCxn id="36" idx="0"/>
          </p:cNvCxnSpPr>
          <p:nvPr/>
        </p:nvCxnSpPr>
        <p:spPr>
          <a:xfrm>
            <a:off x="4381029" y="2073376"/>
            <a:ext cx="0" cy="740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连接符: 肘形 137"/>
          <p:cNvCxnSpPr>
            <a:stCxn id="8" idx="3"/>
            <a:endCxn id="10" idx="1"/>
          </p:cNvCxnSpPr>
          <p:nvPr/>
        </p:nvCxnSpPr>
        <p:spPr>
          <a:xfrm flipV="1">
            <a:off x="3013061" y="3128062"/>
            <a:ext cx="5775564" cy="134637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996202" y="4150402"/>
            <a:ext cx="2016224" cy="648072"/>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12" name="矩形 11"/>
          <p:cNvSpPr/>
          <p:nvPr/>
        </p:nvSpPr>
        <p:spPr>
          <a:xfrm>
            <a:off x="8849984" y="3898520"/>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3372282" y="281339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cxnSp>
        <p:nvCxnSpPr>
          <p:cNvPr id="15" name="直接箭头连接符 14"/>
          <p:cNvCxnSpPr>
            <a:stCxn id="14" idx="2"/>
          </p:cNvCxnSpPr>
          <p:nvPr/>
        </p:nvCxnSpPr>
        <p:spPr>
          <a:xfrm>
            <a:off x="4381029" y="3495762"/>
            <a:ext cx="0" cy="979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909404" y="4358104"/>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133"/>
                                        </p:tgtEl>
                                        <p:attrNameLst>
                                          <p:attrName>style.visibility</p:attrName>
                                        </p:attrNameLst>
                                      </p:cBhvr>
                                      <p:to>
                                        <p:strVal val="visible"/>
                                      </p:to>
                                    </p:set>
                                    <p:animEffect transition="in" filter="wipe(down)">
                                      <p:cBhvr>
                                        <p:cTn id="41" dur="500"/>
                                        <p:tgtEl>
                                          <p:spTgt spid="1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down)">
                                      <p:cBhvr>
                                        <p:cTn id="54" dur="500"/>
                                        <p:tgtEl>
                                          <p:spTgt spid="5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down)">
                                      <p:cBhvr>
                                        <p:cTn id="57" dur="500"/>
                                        <p:tgtEl>
                                          <p:spTgt spid="64"/>
                                        </p:tgtEl>
                                      </p:cBhvr>
                                    </p:animEffect>
                                  </p:childTnLst>
                                </p:cTn>
                              </p:par>
                              <p:par>
                                <p:cTn id="58" presetID="22" presetClass="entr" presetSubtype="4"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down)">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down)">
                                      <p:cBhvr>
                                        <p:cTn id="75" dur="500"/>
                                        <p:tgtEl>
                                          <p:spTgt spid="12"/>
                                        </p:tgtEl>
                                      </p:cBhvr>
                                    </p:animEffec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down)">
                                      <p:cBhvr>
                                        <p:cTn id="79" dur="500"/>
                                        <p:tgtEl>
                                          <p:spTgt spid="1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down)">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6" grpId="0" bldLvl="0" animBg="1"/>
      <p:bldP spid="8" grpId="0" bldLvl="0" animBg="1"/>
      <p:bldP spid="9" grpId="0" bldLvl="0" animBg="1"/>
      <p:bldP spid="10" grpId="0" bldLvl="0" animBg="1"/>
      <p:bldP spid="11" grpId="0" bldLvl="0" animBg="1"/>
      <p:bldP spid="36" grpId="0" bldLvl="0" animBg="1"/>
      <p:bldP spid="64" grpId="0"/>
      <p:bldP spid="7" grpId="0" bldLvl="0" animBg="1"/>
      <p:bldP spid="12" grpId="0" bldLvl="0" animBg="1"/>
      <p:bldP spid="14" grpId="0" bldLvl="0"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9A6591B1-E95C-4B60-95D5-D1C0187AE373}" type="datetimeFigureOut">
              <a:rPr lang="en-US" smtClean="0"/>
              <a:t>12/1/2021</a:t>
            </a:fld>
            <a:endParaRPr lang="en-US" dirty="0"/>
          </a:p>
        </p:txBody>
      </p:sp>
      <p:sp>
        <p:nvSpPr>
          <p:cNvPr id="4" name="页脚占位符 3"/>
          <p:cNvSpPr>
            <a:spLocks noGrp="1"/>
          </p:cNvSpPr>
          <p:nvPr>
            <p:ph type="ftr" sz="quarter" idx="11"/>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5" name="灯片编号占位符 4"/>
          <p:cNvSpPr>
            <a:spLocks noGrp="1"/>
          </p:cNvSpPr>
          <p:nvPr>
            <p:ph type="sldNum" sz="quarter" idx="12"/>
          </p:nvPr>
        </p:nvSpPr>
        <p:spPr/>
        <p:txBody>
          <a:bodyPr/>
          <a:lstStyle/>
          <a:p>
            <a:fld id="{598CD05A-98A2-49CA-AF2E-8071CA610BC8}" type="slidenum">
              <a:rPr lang="en-US" smtClean="0"/>
              <a:t>33</a:t>
            </a:fld>
            <a:endParaRPr lang="en-US" dirty="0"/>
          </a:p>
        </p:txBody>
      </p:sp>
      <p:sp>
        <p:nvSpPr>
          <p:cNvPr id="24" name="矩形 23"/>
          <p:cNvSpPr/>
          <p:nvPr/>
        </p:nvSpPr>
        <p:spPr>
          <a:xfrm>
            <a:off x="8466225" y="1503146"/>
            <a:ext cx="2592269" cy="4423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933093" y="174934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996837" y="4150402"/>
            <a:ext cx="2016224" cy="648072"/>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9" name="矩形 8"/>
          <p:cNvSpPr/>
          <p:nvPr/>
        </p:nvSpPr>
        <p:spPr>
          <a:xfrm>
            <a:off x="8788625" y="1723887"/>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788625" y="2787196"/>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8850619" y="3898520"/>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stCxn id="6" idx="3"/>
            <a:endCxn id="9" idx="1"/>
          </p:cNvCxnSpPr>
          <p:nvPr/>
        </p:nvCxnSpPr>
        <p:spPr>
          <a:xfrm flipV="1">
            <a:off x="2949317" y="2064753"/>
            <a:ext cx="5839308" cy="8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 idx="3"/>
            <a:endCxn id="11" idx="1"/>
          </p:cNvCxnSpPr>
          <p:nvPr/>
        </p:nvCxnSpPr>
        <p:spPr>
          <a:xfrm>
            <a:off x="3013061" y="4474438"/>
            <a:ext cx="5837558" cy="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192344" y="5202172"/>
            <a:ext cx="1786173" cy="681732"/>
          </a:xfrm>
          <a:prstGeom prst="rect">
            <a:avLst/>
          </a:prstGeom>
        </p:spPr>
        <p:txBody>
          <a:bodyPr vert="horz" wrap="none" lIns="91440" tIns="45720" rIns="91440" bIns="45720" rtlCol="0" anchor="ctr">
            <a:noAutofit/>
          </a:bodyPr>
          <a:lstStyle/>
          <a:p>
            <a:r>
              <a:rPr lang="en-US" altLang="zh-CN" sz="2400" dirty="0">
                <a:solidFill>
                  <a:schemeClr val="bg1"/>
                </a:solidFill>
                <a:latin typeface="微软雅黑" panose="020B0503020204020204" pitchFamily="34" charset="-122"/>
                <a:ea typeface="微软雅黑" panose="020B0503020204020204" pitchFamily="34" charset="-122"/>
              </a:rPr>
              <a:t>P7</a:t>
            </a:r>
            <a:r>
              <a:rPr lang="zh-CN" altLang="en-US" sz="2400" dirty="0">
                <a:solidFill>
                  <a:schemeClr val="bg1"/>
                </a:solidFill>
                <a:latin typeface="微软雅黑" panose="020B0503020204020204" pitchFamily="34" charset="-122"/>
                <a:ea typeface="微软雅黑" panose="020B0503020204020204" pitchFamily="34" charset="-122"/>
              </a:rPr>
              <a:t>签名</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3372917" y="281339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cxnSp>
        <p:nvCxnSpPr>
          <p:cNvPr id="54" name="直接箭头连接符 53"/>
          <p:cNvCxnSpPr>
            <a:stCxn id="36" idx="2"/>
          </p:cNvCxnSpPr>
          <p:nvPr/>
        </p:nvCxnSpPr>
        <p:spPr>
          <a:xfrm>
            <a:off x="4381029" y="3495127"/>
            <a:ext cx="0" cy="979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910039" y="4358104"/>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
        <p:nvSpPr>
          <p:cNvPr id="65" name="hanging-over-the-key_70025"/>
          <p:cNvSpPr>
            <a:spLocks noChangeAspect="1"/>
          </p:cNvSpPr>
          <p:nvPr/>
        </p:nvSpPr>
        <p:spPr bwMode="auto">
          <a:xfrm>
            <a:off x="7289757" y="4580302"/>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cxnSp>
        <p:nvCxnSpPr>
          <p:cNvPr id="133" name="直接箭头连接符 132"/>
          <p:cNvCxnSpPr>
            <a:endCxn id="36" idx="0"/>
          </p:cNvCxnSpPr>
          <p:nvPr/>
        </p:nvCxnSpPr>
        <p:spPr>
          <a:xfrm>
            <a:off x="4381029" y="2073376"/>
            <a:ext cx="0" cy="740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连接符: 肘形 137"/>
          <p:cNvCxnSpPr>
            <a:stCxn id="8" idx="3"/>
            <a:endCxn id="10" idx="1"/>
          </p:cNvCxnSpPr>
          <p:nvPr/>
        </p:nvCxnSpPr>
        <p:spPr>
          <a:xfrm flipV="1">
            <a:off x="3013061" y="3128062"/>
            <a:ext cx="5775564" cy="134637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996202" y="4150402"/>
            <a:ext cx="2016224" cy="648072"/>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秘钥对</a:t>
            </a:r>
            <a:r>
              <a:rPr lang="zh-CN" altLang="en-US" sz="2400" dirty="0">
                <a:solidFill>
                  <a:srgbClr val="FFFF00"/>
                </a:solidFill>
                <a:latin typeface="微软雅黑" panose="020B0503020204020204" pitchFamily="34" charset="-122"/>
                <a:ea typeface="微软雅黑" panose="020B0503020204020204" pitchFamily="34" charset="-122"/>
              </a:rPr>
              <a:t>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12" name="矩形 11"/>
          <p:cNvSpPr/>
          <p:nvPr/>
        </p:nvSpPr>
        <p:spPr>
          <a:xfrm>
            <a:off x="8849984" y="3898520"/>
            <a:ext cx="1892235" cy="115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签名者信息</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签名值</a:t>
            </a:r>
            <a:endParaRPr 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3372282" y="2813395"/>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哈希值</a:t>
            </a:r>
            <a:endParaRPr lang="en-US" sz="2400" dirty="0">
              <a:latin typeface="微软雅黑" panose="020B0503020204020204" pitchFamily="34" charset="-122"/>
              <a:ea typeface="微软雅黑" panose="020B0503020204020204" pitchFamily="34" charset="-122"/>
            </a:endParaRPr>
          </a:p>
        </p:txBody>
      </p:sp>
      <p:cxnSp>
        <p:nvCxnSpPr>
          <p:cNvPr id="15" name="直接箭头连接符 14"/>
          <p:cNvCxnSpPr>
            <a:stCxn id="14" idx="2"/>
          </p:cNvCxnSpPr>
          <p:nvPr/>
        </p:nvCxnSpPr>
        <p:spPr>
          <a:xfrm>
            <a:off x="4381029" y="3495762"/>
            <a:ext cx="0" cy="979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909404" y="4358104"/>
            <a:ext cx="1364967" cy="914400"/>
          </a:xfrm>
          <a:prstGeom prst="rect">
            <a:avLst/>
          </a:prstGeom>
        </p:spPr>
        <p:txBody>
          <a:bodyPr vert="horz" wrap="none" lIns="91440" tIns="45720" rIns="91440" bIns="45720" rtlCol="0" anchor="ctr">
            <a:noAutofit/>
          </a:bodyPr>
          <a:lstStyle/>
          <a:p>
            <a:pPr algn="l"/>
            <a:r>
              <a:rPr lang="zh-CN" altLang="en-US" sz="2400" dirty="0">
                <a:latin typeface="微软雅黑" panose="020B0503020204020204" pitchFamily="34" charset="-122"/>
                <a:ea typeface="微软雅黑" panose="020B0503020204020204" pitchFamily="34" charset="-122"/>
              </a:rPr>
              <a:t>私钥运算</a:t>
            </a:r>
            <a:endParaRPr 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001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133"/>
                                        </p:tgtEl>
                                        <p:attrNameLst>
                                          <p:attrName>style.visibility</p:attrName>
                                        </p:attrNameLst>
                                      </p:cBhvr>
                                      <p:to>
                                        <p:strVal val="visible"/>
                                      </p:to>
                                    </p:set>
                                    <p:animEffect transition="in" filter="wipe(down)">
                                      <p:cBhvr>
                                        <p:cTn id="41" dur="500"/>
                                        <p:tgtEl>
                                          <p:spTgt spid="1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down)">
                                      <p:cBhvr>
                                        <p:cTn id="54" dur="500"/>
                                        <p:tgtEl>
                                          <p:spTgt spid="5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down)">
                                      <p:cBhvr>
                                        <p:cTn id="57" dur="500"/>
                                        <p:tgtEl>
                                          <p:spTgt spid="64"/>
                                        </p:tgtEl>
                                      </p:cBhvr>
                                    </p:animEffect>
                                  </p:childTnLst>
                                </p:cTn>
                              </p:par>
                              <p:par>
                                <p:cTn id="58" presetID="22" presetClass="entr" presetSubtype="4"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down)">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down)">
                                      <p:cBhvr>
                                        <p:cTn id="75" dur="500"/>
                                        <p:tgtEl>
                                          <p:spTgt spid="12"/>
                                        </p:tgtEl>
                                      </p:cBhvr>
                                    </p:animEffec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down)">
                                      <p:cBhvr>
                                        <p:cTn id="79" dur="500"/>
                                        <p:tgtEl>
                                          <p:spTgt spid="1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down)">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6" grpId="0" bldLvl="0" animBg="1"/>
      <p:bldP spid="8" grpId="0" bldLvl="0" animBg="1"/>
      <p:bldP spid="9" grpId="0" bldLvl="0" animBg="1"/>
      <p:bldP spid="10" grpId="0" bldLvl="0" animBg="1"/>
      <p:bldP spid="11" grpId="0" bldLvl="0" animBg="1"/>
      <p:bldP spid="36" grpId="0" bldLvl="0" animBg="1"/>
      <p:bldP spid="64" grpId="0"/>
      <p:bldP spid="7" grpId="0" bldLvl="0" animBg="1"/>
      <p:bldP spid="12" grpId="0" bldLvl="0" animBg="1"/>
      <p:bldP spid="14" grpId="0" bldLvl="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数字信封格式</a:t>
            </a:r>
            <a:endParaRPr lang="en-US" dirty="0"/>
          </a:p>
        </p:txBody>
      </p:sp>
      <p:pic>
        <p:nvPicPr>
          <p:cNvPr id="10" name="内容占位符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8319" y="1125441"/>
            <a:ext cx="9095362" cy="5029200"/>
          </a:xfrm>
        </p:spPr>
      </p:pic>
      <p:sp>
        <p:nvSpPr>
          <p:cNvPr id="5" name="日期占位符 4"/>
          <p:cNvSpPr>
            <a:spLocks noGrp="1"/>
          </p:cNvSpPr>
          <p:nvPr>
            <p:ph type="dt" sz="half" idx="10"/>
          </p:nvPr>
        </p:nvSpPr>
        <p:spPr/>
        <p:txBody>
          <a:bodyPr/>
          <a:lstStyle/>
          <a:p>
            <a:fld id="{087D7AED-BDF9-4D7B-8AB8-E045B6B813AF}" type="datetime1">
              <a:rPr lang="en-US" smtClean="0"/>
              <a:t>12/1/2021</a:t>
            </a:fld>
            <a:endParaRPr lang="en-US" dirty="0"/>
          </a:p>
        </p:txBody>
      </p:sp>
      <p:sp>
        <p:nvSpPr>
          <p:cNvPr id="6" name="页脚占位符 5"/>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7" name="灯片编号占位符 6"/>
          <p:cNvSpPr>
            <a:spLocks noGrp="1"/>
          </p:cNvSpPr>
          <p:nvPr>
            <p:ph type="sldNum" sz="quarter" idx="12"/>
          </p:nvPr>
        </p:nvSpPr>
        <p:spPr/>
        <p:txBody>
          <a:bodyPr/>
          <a:lstStyle/>
          <a:p>
            <a:fld id="{598CD05A-98A2-49CA-AF2E-8071CA610BC8}" type="slidenum">
              <a:rPr lang="en-US" smtClean="0"/>
              <a:t>34</a:t>
            </a:fld>
            <a:endParaRPr lang="en-US" dirty="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6673" y="1130179"/>
            <a:ext cx="9095362" cy="50292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6673" y="1130179"/>
            <a:ext cx="9095362" cy="5029200"/>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6673" y="1130179"/>
            <a:ext cx="9095362" cy="5029200"/>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6673" y="1130179"/>
            <a:ext cx="9095362" cy="5029200"/>
          </a:xfrm>
          <a:prstGeom prst="rect">
            <a:avLst/>
          </a:prstGeom>
        </p:spPr>
      </p:pic>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6673" y="1130179"/>
            <a:ext cx="9095362" cy="5029200"/>
          </a:xfrm>
          <a:prstGeom prst="rect">
            <a:avLst/>
          </a:prstGeom>
        </p:spPr>
      </p:pic>
      <p:pic>
        <p:nvPicPr>
          <p:cNvPr id="22" name="图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6673" y="1130179"/>
            <a:ext cx="9095362" cy="5029200"/>
          </a:xfrm>
          <a:prstGeom prst="rect">
            <a:avLst/>
          </a:prstGeom>
        </p:spPr>
      </p:pic>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36673" y="1130179"/>
            <a:ext cx="9095362" cy="5029200"/>
          </a:xfrm>
          <a:prstGeom prst="rect">
            <a:avLst/>
          </a:prstGeom>
        </p:spPr>
      </p:pic>
      <p:pic>
        <p:nvPicPr>
          <p:cNvPr id="26" name="图片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36673" y="1130179"/>
            <a:ext cx="9095362" cy="5029200"/>
          </a:xfrm>
          <a:prstGeom prst="rect">
            <a:avLst/>
          </a:prstGeom>
        </p:spPr>
      </p:pic>
      <p:pic>
        <p:nvPicPr>
          <p:cNvPr id="28" name="图片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36673" y="1130179"/>
            <a:ext cx="9095362" cy="5029200"/>
          </a:xfrm>
          <a:prstGeom prst="rect">
            <a:avLst/>
          </a:prstGeom>
        </p:spPr>
      </p:pic>
      <p:sp>
        <p:nvSpPr>
          <p:cNvPr id="29" name="矩形 28"/>
          <p:cNvSpPr/>
          <p:nvPr/>
        </p:nvSpPr>
        <p:spPr>
          <a:xfrm>
            <a:off x="2279576" y="2276872"/>
            <a:ext cx="2160240" cy="27363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数字信封解密</a:t>
            </a:r>
            <a:endParaRPr lang="en-US" dirty="0"/>
          </a:p>
        </p:txBody>
      </p:sp>
      <p:sp>
        <p:nvSpPr>
          <p:cNvPr id="3" name="日期占位符 2"/>
          <p:cNvSpPr>
            <a:spLocks noGrp="1"/>
          </p:cNvSpPr>
          <p:nvPr>
            <p:ph type="dt" sz="half" idx="10"/>
          </p:nvPr>
        </p:nvSpPr>
        <p:spPr/>
        <p:txBody>
          <a:bodyPr/>
          <a:lstStyle/>
          <a:p>
            <a:fld id="{BFB96A2C-7750-411C-9036-47BDBAC42784}"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35</a:t>
            </a:fld>
            <a:endParaRPr lang="en-US" dirty="0"/>
          </a:p>
        </p:txBody>
      </p:sp>
      <p:sp>
        <p:nvSpPr>
          <p:cNvPr id="6" name="矩形 5"/>
          <p:cNvSpPr/>
          <p:nvPr/>
        </p:nvSpPr>
        <p:spPr>
          <a:xfrm>
            <a:off x="623392" y="1756298"/>
            <a:ext cx="2592269" cy="3904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925451" y="1934333"/>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消息密文</a:t>
            </a:r>
            <a:endParaRPr 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925451" y="2997642"/>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秘钥密文</a:t>
            </a:r>
            <a:endParaRPr 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925451" y="4060951"/>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3848156" y="4060951"/>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用户私钥</a:t>
            </a:r>
            <a:endParaRPr lang="en-US" sz="2400" dirty="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6312024" y="2997642"/>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C000"/>
                </a:solidFill>
                <a:latin typeface="微软雅黑" panose="020B0503020204020204" pitchFamily="34" charset="-122"/>
                <a:ea typeface="微软雅黑" panose="020B0503020204020204" pitchFamily="34" charset="-122"/>
              </a:rPr>
              <a:t>对称秘钥</a:t>
            </a:r>
            <a:endParaRPr lang="en-US" sz="2400" dirty="0">
              <a:solidFill>
                <a:srgbClr val="FFC000"/>
              </a:solidFill>
              <a:latin typeface="微软雅黑" panose="020B0503020204020204" pitchFamily="34" charset="-122"/>
              <a:ea typeface="微软雅黑" panose="020B0503020204020204" pitchFamily="34" charset="-122"/>
            </a:endParaRPr>
          </a:p>
        </p:txBody>
      </p:sp>
      <p:sp>
        <p:nvSpPr>
          <p:cNvPr id="12" name="矩形 11"/>
          <p:cNvSpPr/>
          <p:nvPr/>
        </p:nvSpPr>
        <p:spPr>
          <a:xfrm>
            <a:off x="8817718" y="1934333"/>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cxnSp>
        <p:nvCxnSpPr>
          <p:cNvPr id="14" name="直接箭头连接符 13"/>
          <p:cNvCxnSpPr>
            <a:stCxn id="7" idx="3"/>
            <a:endCxn id="12" idx="1"/>
          </p:cNvCxnSpPr>
          <p:nvPr/>
        </p:nvCxnSpPr>
        <p:spPr>
          <a:xfrm>
            <a:off x="2941675" y="2275199"/>
            <a:ext cx="58760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8" idx="3"/>
          </p:cNvCxnSpPr>
          <p:nvPr/>
        </p:nvCxnSpPr>
        <p:spPr>
          <a:xfrm>
            <a:off x="2941675" y="3338508"/>
            <a:ext cx="3370349" cy="169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0"/>
          </p:cNvCxnSpPr>
          <p:nvPr/>
        </p:nvCxnSpPr>
        <p:spPr>
          <a:xfrm flipV="1">
            <a:off x="4856268" y="3338508"/>
            <a:ext cx="0" cy="722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7353222" y="2275199"/>
            <a:ext cx="0" cy="722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hanging-over-the-key_70025"/>
          <p:cNvSpPr>
            <a:spLocks noChangeAspect="1"/>
          </p:cNvSpPr>
          <p:nvPr/>
        </p:nvSpPr>
        <p:spPr bwMode="auto">
          <a:xfrm>
            <a:off x="5486975" y="2891020"/>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sp>
        <p:nvSpPr>
          <p:cNvPr id="24" name="文本框 23"/>
          <p:cNvSpPr txBox="1"/>
          <p:nvPr/>
        </p:nvSpPr>
        <p:spPr>
          <a:xfrm>
            <a:off x="4051976" y="2642622"/>
            <a:ext cx="914400" cy="914400"/>
          </a:xfrm>
          <a:prstGeom prst="rect">
            <a:avLst/>
          </a:prstGeom>
        </p:spPr>
        <p:txBody>
          <a:bodyPr vert="horz" wrap="none" lIns="91440" tIns="45720" rIns="91440" bIns="45720" rtlCol="0" anchor="ctr">
            <a:noAutofit/>
          </a:bodyPr>
          <a:lstStyle/>
          <a:p>
            <a:pPr algn="l"/>
            <a:r>
              <a:rPr lang="zh-CN" altLang="en-US" sz="2400" dirty="0"/>
              <a:t>私钥解密</a:t>
            </a:r>
            <a:endParaRPr lang="en-US" sz="2400" dirty="0"/>
          </a:p>
        </p:txBody>
      </p:sp>
      <p:sp>
        <p:nvSpPr>
          <p:cNvPr id="25" name="TextBox 22"/>
          <p:cNvSpPr txBox="1"/>
          <p:nvPr/>
        </p:nvSpPr>
        <p:spPr>
          <a:xfrm>
            <a:off x="6334868" y="1517990"/>
            <a:ext cx="1440151" cy="98643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p:spPr>
        <p:txBody>
          <a:bodyPr vert="horz" wrap="none" lIns="91440" tIns="45720" rIns="91440" bIns="4572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latin typeface="微软雅黑" panose="020B0503020204020204" pitchFamily="34" charset="-122"/>
                <a:ea typeface="微软雅黑" panose="020B0503020204020204" pitchFamily="34" charset="-122"/>
              </a:rPr>
              <a:t>对称加密</a:t>
            </a:r>
            <a:endParaRPr lang="en-US" altLang="zh-CN" sz="2400" dirty="0">
              <a:latin typeface="微软雅黑" panose="020B0503020204020204" pitchFamily="34" charset="-122"/>
              <a:ea typeface="微软雅黑" panose="020B0503020204020204" pitchFamily="34" charset="-122"/>
            </a:endParaRPr>
          </a:p>
        </p:txBody>
      </p:sp>
      <p:sp>
        <p:nvSpPr>
          <p:cNvPr id="26" name="hanging-over-the-key_70025"/>
          <p:cNvSpPr>
            <a:spLocks noChangeAspect="1"/>
          </p:cNvSpPr>
          <p:nvPr/>
        </p:nvSpPr>
        <p:spPr bwMode="auto">
          <a:xfrm>
            <a:off x="7786236" y="1786246"/>
            <a:ext cx="609685" cy="489957"/>
          </a:xfrm>
          <a:custGeom>
            <a:avLst/>
            <a:gdLst>
              <a:gd name="connsiteX0" fmla="*/ 207463 w 607639"/>
              <a:gd name="connsiteY0" fmla="*/ 221999 h 488313"/>
              <a:gd name="connsiteX1" fmla="*/ 259329 w 607639"/>
              <a:gd name="connsiteY1" fmla="*/ 273759 h 488313"/>
              <a:gd name="connsiteX2" fmla="*/ 207463 w 607639"/>
              <a:gd name="connsiteY2" fmla="*/ 325519 h 488313"/>
              <a:gd name="connsiteX3" fmla="*/ 155597 w 607639"/>
              <a:gd name="connsiteY3" fmla="*/ 273759 h 488313"/>
              <a:gd name="connsiteX4" fmla="*/ 207463 w 607639"/>
              <a:gd name="connsiteY4" fmla="*/ 221999 h 488313"/>
              <a:gd name="connsiteX5" fmla="*/ 207472 w 607639"/>
              <a:gd name="connsiteY5" fmla="*/ 177552 h 488313"/>
              <a:gd name="connsiteX6" fmla="*/ 111168 w 607639"/>
              <a:gd name="connsiteY6" fmla="*/ 273704 h 488313"/>
              <a:gd name="connsiteX7" fmla="*/ 207472 w 607639"/>
              <a:gd name="connsiteY7" fmla="*/ 369945 h 488313"/>
              <a:gd name="connsiteX8" fmla="*/ 301194 w 607639"/>
              <a:gd name="connsiteY8" fmla="*/ 295920 h 488313"/>
              <a:gd name="connsiteX9" fmla="*/ 363053 w 607639"/>
              <a:gd name="connsiteY9" fmla="*/ 295920 h 488313"/>
              <a:gd name="connsiteX10" fmla="*/ 363053 w 607639"/>
              <a:gd name="connsiteY10" fmla="*/ 332888 h 488313"/>
              <a:gd name="connsiteX11" fmla="*/ 407555 w 607639"/>
              <a:gd name="connsiteY11" fmla="*/ 332888 h 488313"/>
              <a:gd name="connsiteX12" fmla="*/ 407555 w 607639"/>
              <a:gd name="connsiteY12" fmla="*/ 295920 h 488313"/>
              <a:gd name="connsiteX13" fmla="*/ 422330 w 607639"/>
              <a:gd name="connsiteY13" fmla="*/ 295920 h 488313"/>
              <a:gd name="connsiteX14" fmla="*/ 422330 w 607639"/>
              <a:gd name="connsiteY14" fmla="*/ 347729 h 488313"/>
              <a:gd name="connsiteX15" fmla="*/ 466833 w 607639"/>
              <a:gd name="connsiteY15" fmla="*/ 347729 h 488313"/>
              <a:gd name="connsiteX16" fmla="*/ 466833 w 607639"/>
              <a:gd name="connsiteY16" fmla="*/ 295920 h 488313"/>
              <a:gd name="connsiteX17" fmla="*/ 489084 w 607639"/>
              <a:gd name="connsiteY17" fmla="*/ 295920 h 488313"/>
              <a:gd name="connsiteX18" fmla="*/ 489084 w 607639"/>
              <a:gd name="connsiteY18" fmla="*/ 251577 h 488313"/>
              <a:gd name="connsiteX19" fmla="*/ 301194 w 607639"/>
              <a:gd name="connsiteY19" fmla="*/ 251577 h 488313"/>
              <a:gd name="connsiteX20" fmla="*/ 207472 w 607639"/>
              <a:gd name="connsiteY20" fmla="*/ 177552 h 488313"/>
              <a:gd name="connsiteX21" fmla="*/ 256435 w 607639"/>
              <a:gd name="connsiteY21" fmla="*/ 0 h 488313"/>
              <a:gd name="connsiteX22" fmla="*/ 607639 w 607639"/>
              <a:gd name="connsiteY22" fmla="*/ 0 h 488313"/>
              <a:gd name="connsiteX23" fmla="*/ 607639 w 607639"/>
              <a:gd name="connsiteY23" fmla="*/ 88771 h 488313"/>
              <a:gd name="connsiteX24" fmla="*/ 315711 w 607639"/>
              <a:gd name="connsiteY24" fmla="*/ 88771 h 488313"/>
              <a:gd name="connsiteX25" fmla="*/ 0 w 607639"/>
              <a:gd name="connsiteY25" fmla="*/ 0 h 488313"/>
              <a:gd name="connsiteX26" fmla="*/ 203021 w 607639"/>
              <a:gd name="connsiteY26" fmla="*/ 0 h 488313"/>
              <a:gd name="connsiteX27" fmla="*/ 291938 w 607639"/>
              <a:gd name="connsiteY27" fmla="*/ 133209 h 488313"/>
              <a:gd name="connsiteX28" fmla="*/ 607639 w 607639"/>
              <a:gd name="connsiteY28" fmla="*/ 133209 h 488313"/>
              <a:gd name="connsiteX29" fmla="*/ 607639 w 607639"/>
              <a:gd name="connsiteY29" fmla="*/ 488313 h 488313"/>
              <a:gd name="connsiteX30" fmla="*/ 0 w 607639"/>
              <a:gd name="connsiteY30" fmla="*/ 488313 h 4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488313">
                <a:moveTo>
                  <a:pt x="207463" y="221999"/>
                </a:moveTo>
                <a:cubicBezTo>
                  <a:pt x="236108" y="221999"/>
                  <a:pt x="259329" y="245173"/>
                  <a:pt x="259329" y="273759"/>
                </a:cubicBezTo>
                <a:cubicBezTo>
                  <a:pt x="259329" y="302345"/>
                  <a:pt x="236108" y="325519"/>
                  <a:pt x="207463" y="325519"/>
                </a:cubicBezTo>
                <a:cubicBezTo>
                  <a:pt x="178818" y="325519"/>
                  <a:pt x="155597" y="302345"/>
                  <a:pt x="155597" y="273759"/>
                </a:cubicBezTo>
                <a:cubicBezTo>
                  <a:pt x="155597" y="245173"/>
                  <a:pt x="178818" y="221999"/>
                  <a:pt x="207463" y="221999"/>
                </a:cubicBezTo>
                <a:close/>
                <a:moveTo>
                  <a:pt x="207472" y="177552"/>
                </a:moveTo>
                <a:cubicBezTo>
                  <a:pt x="154335" y="177552"/>
                  <a:pt x="111168" y="220741"/>
                  <a:pt x="111168" y="273704"/>
                </a:cubicBezTo>
                <a:cubicBezTo>
                  <a:pt x="111168" y="326757"/>
                  <a:pt x="154335" y="369945"/>
                  <a:pt x="207472" y="369945"/>
                </a:cubicBezTo>
                <a:cubicBezTo>
                  <a:pt x="252953" y="369945"/>
                  <a:pt x="291136" y="338309"/>
                  <a:pt x="301194" y="295920"/>
                </a:cubicBezTo>
                <a:lnTo>
                  <a:pt x="363053" y="295920"/>
                </a:lnTo>
                <a:lnTo>
                  <a:pt x="363053" y="332888"/>
                </a:lnTo>
                <a:lnTo>
                  <a:pt x="407555" y="332888"/>
                </a:lnTo>
                <a:lnTo>
                  <a:pt x="407555" y="295920"/>
                </a:lnTo>
                <a:lnTo>
                  <a:pt x="422330" y="295920"/>
                </a:lnTo>
                <a:lnTo>
                  <a:pt x="422330" y="347729"/>
                </a:lnTo>
                <a:lnTo>
                  <a:pt x="466833" y="347729"/>
                </a:lnTo>
                <a:lnTo>
                  <a:pt x="466833" y="295920"/>
                </a:lnTo>
                <a:lnTo>
                  <a:pt x="489084" y="295920"/>
                </a:lnTo>
                <a:lnTo>
                  <a:pt x="489084" y="251577"/>
                </a:lnTo>
                <a:lnTo>
                  <a:pt x="301194" y="251577"/>
                </a:lnTo>
                <a:cubicBezTo>
                  <a:pt x="291136" y="209188"/>
                  <a:pt x="252953" y="177552"/>
                  <a:pt x="207472" y="177552"/>
                </a:cubicBezTo>
                <a:close/>
                <a:moveTo>
                  <a:pt x="256435" y="0"/>
                </a:moveTo>
                <a:lnTo>
                  <a:pt x="607639" y="0"/>
                </a:lnTo>
                <a:lnTo>
                  <a:pt x="607639" y="88771"/>
                </a:lnTo>
                <a:lnTo>
                  <a:pt x="315711" y="88771"/>
                </a:lnTo>
                <a:close/>
                <a:moveTo>
                  <a:pt x="0" y="0"/>
                </a:moveTo>
                <a:lnTo>
                  <a:pt x="203021" y="0"/>
                </a:lnTo>
                <a:lnTo>
                  <a:pt x="291938" y="133209"/>
                </a:lnTo>
                <a:lnTo>
                  <a:pt x="607639" y="133209"/>
                </a:lnTo>
                <a:lnTo>
                  <a:pt x="607639" y="488313"/>
                </a:lnTo>
                <a:lnTo>
                  <a:pt x="0" y="488313"/>
                </a:lnTo>
                <a:close/>
              </a:path>
            </a:pathLst>
          </a:custGeom>
          <a:solidFill>
            <a:schemeClr val="accent1"/>
          </a:solidFill>
          <a:ln>
            <a:noFill/>
          </a:ln>
        </p:spPr>
        <p:txBody>
          <a:bodyPr/>
          <a:lstStyle/>
          <a:p>
            <a:endParaRPr lang="en-US"/>
          </a:p>
        </p:txBody>
      </p:sp>
      <p:sp>
        <p:nvSpPr>
          <p:cNvPr id="27" name="文本框 26"/>
          <p:cNvSpPr txBox="1"/>
          <p:nvPr/>
        </p:nvSpPr>
        <p:spPr>
          <a:xfrm>
            <a:off x="1171578" y="4961595"/>
            <a:ext cx="1786173" cy="914400"/>
          </a:xfrm>
          <a:prstGeom prst="rect">
            <a:avLst/>
          </a:prstGeom>
        </p:spPr>
        <p:txBody>
          <a:bodyPr vert="horz" wrap="none" lIns="91440" tIns="45720" rIns="91440" bIns="45720" rtlCol="0" anchor="ctr">
            <a:noAutofit/>
          </a:bodyPr>
          <a:lstStyle/>
          <a:p>
            <a:r>
              <a:rPr lang="zh-CN" altLang="en-US" sz="2400" dirty="0">
                <a:solidFill>
                  <a:schemeClr val="bg1"/>
                </a:solidFill>
                <a:latin typeface="微软雅黑" panose="020B0503020204020204" pitchFamily="34" charset="-122"/>
                <a:ea typeface="微软雅黑" panose="020B0503020204020204" pitchFamily="34" charset="-122"/>
              </a:rPr>
              <a:t>数字信封</a:t>
            </a:r>
            <a:endParaRPr lang="en-US" sz="2400" dirty="0">
              <a:solidFill>
                <a:schemeClr val="bg1"/>
              </a:solidFill>
              <a:latin typeface="微软雅黑" panose="020B0503020204020204" pitchFamily="34" charset="-122"/>
              <a:ea typeface="微软雅黑" panose="020B0503020204020204" pitchFamily="34" charset="-122"/>
            </a:endParaRPr>
          </a:p>
          <a:p>
            <a:pPr algn="l"/>
            <a:endParaRPr lang="en-US" sz="2400" dirty="0"/>
          </a:p>
        </p:txBody>
      </p:sp>
      <p:cxnSp>
        <p:nvCxnSpPr>
          <p:cNvPr id="28" name="直接箭头连接符 27"/>
          <p:cNvCxnSpPr>
            <a:stCxn id="9" idx="3"/>
            <a:endCxn id="10" idx="1"/>
          </p:cNvCxnSpPr>
          <p:nvPr/>
        </p:nvCxnSpPr>
        <p:spPr>
          <a:xfrm>
            <a:off x="2941675" y="4401817"/>
            <a:ext cx="906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41705" y="2891155"/>
            <a:ext cx="2016125" cy="204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20" name="矩形 19"/>
          <p:cNvSpPr/>
          <p:nvPr/>
        </p:nvSpPr>
        <p:spPr>
          <a:xfrm>
            <a:off x="1144270" y="392811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sp>
        <p:nvSpPr>
          <p:cNvPr id="22" name="矩形 21"/>
          <p:cNvSpPr/>
          <p:nvPr/>
        </p:nvSpPr>
        <p:spPr>
          <a:xfrm>
            <a:off x="1144270" y="3125470"/>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childTnLst>
                          </p:cTn>
                        </p:par>
                        <p:par>
                          <p:cTn id="42" fill="hold">
                            <p:stCondLst>
                              <p:cond delay="500"/>
                            </p:stCondLst>
                            <p:childTnLst>
                              <p:par>
                                <p:cTn id="43" presetID="22" presetClass="entr" presetSubtype="4"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par>
                          <p:cTn id="46" fill="hold">
                            <p:stCondLst>
                              <p:cond delay="1000"/>
                            </p:stCondLst>
                            <p:childTnLst>
                              <p:par>
                                <p:cTn id="47" presetID="22" presetClass="entr" presetSubtype="4"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4" grpId="0"/>
      <p:bldP spid="25" grpId="0"/>
      <p:bldP spid="26" grpId="0" animBg="1"/>
      <p:bldP spid="19" grpId="0" bldLvl="0" animBg="1"/>
      <p:bldP spid="20" grpId="0" bldLvl="0" animBg="1"/>
      <p:bldP spid="2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A6591B1-E95C-4B60-95D5-D1C0187AE373}" type="datetimeFigureOut">
              <a:rPr lang="en-US" smtClean="0"/>
              <a:t>12/1/2021</a:t>
            </a:fld>
            <a:endParaRPr lang="en-US" dirty="0"/>
          </a:p>
        </p:txBody>
      </p:sp>
      <p:sp>
        <p:nvSpPr>
          <p:cNvPr id="4" name="页脚占位符 3"/>
          <p:cNvSpPr>
            <a:spLocks noGrp="1"/>
          </p:cNvSpPr>
          <p:nvPr>
            <p:ph type="ftr" sz="quarter" idx="11"/>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5" name="灯片编号占位符 4"/>
          <p:cNvSpPr>
            <a:spLocks noGrp="1"/>
          </p:cNvSpPr>
          <p:nvPr>
            <p:ph type="sldNum" sz="quarter" idx="12"/>
          </p:nvPr>
        </p:nvSpPr>
        <p:spPr/>
        <p:txBody>
          <a:bodyPr/>
          <a:lstStyle/>
          <a:p>
            <a:fld id="{598CD05A-98A2-49CA-AF2E-8071CA610BC8}" type="slidenum">
              <a:rPr lang="en-US" smtClean="0"/>
              <a:t>36</a:t>
            </a:fld>
            <a:endParaRPr lang="en-US" dirty="0"/>
          </a:p>
        </p:txBody>
      </p:sp>
      <p:sp>
        <p:nvSpPr>
          <p:cNvPr id="24" name="矩形 23"/>
          <p:cNvSpPr/>
          <p:nvPr/>
        </p:nvSpPr>
        <p:spPr>
          <a:xfrm>
            <a:off x="3431922" y="836712"/>
            <a:ext cx="2592070" cy="5260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019453" y="1078593"/>
            <a:ext cx="1404139"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3720437" y="1057564"/>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消息密文</a:t>
            </a: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cxnSpLocks/>
            <a:stCxn id="6" idx="3"/>
            <a:endCxn id="9" idx="1"/>
          </p:cNvCxnSpPr>
          <p:nvPr/>
        </p:nvCxnSpPr>
        <p:spPr>
          <a:xfrm flipV="1">
            <a:off x="2423592" y="1398430"/>
            <a:ext cx="1296845" cy="41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hanging-over-the-key_70025"/>
          <p:cNvSpPr>
            <a:spLocks noChangeAspect="1"/>
          </p:cNvSpPr>
          <p:nvPr/>
        </p:nvSpPr>
        <p:spPr bwMode="auto">
          <a:xfrm>
            <a:off x="2497869" y="872593"/>
            <a:ext cx="609685" cy="489957"/>
          </a:xfrm>
          <a:custGeom>
            <a:avLst/>
            <a:gdLst>
              <a:gd name="connsiteX0" fmla="*/ 207463 w 607639"/>
              <a:gd name="connsiteY0" fmla="*/ 221999 h 488313"/>
              <a:gd name="connsiteX1" fmla="*/ 259329 w 607639"/>
              <a:gd name="connsiteY1" fmla="*/ 273759 h 488313"/>
              <a:gd name="connsiteX2" fmla="*/ 207463 w 607639"/>
              <a:gd name="connsiteY2" fmla="*/ 325519 h 488313"/>
              <a:gd name="connsiteX3" fmla="*/ 155597 w 607639"/>
              <a:gd name="connsiteY3" fmla="*/ 273759 h 488313"/>
              <a:gd name="connsiteX4" fmla="*/ 207463 w 607639"/>
              <a:gd name="connsiteY4" fmla="*/ 221999 h 488313"/>
              <a:gd name="connsiteX5" fmla="*/ 207472 w 607639"/>
              <a:gd name="connsiteY5" fmla="*/ 177552 h 488313"/>
              <a:gd name="connsiteX6" fmla="*/ 111168 w 607639"/>
              <a:gd name="connsiteY6" fmla="*/ 273704 h 488313"/>
              <a:gd name="connsiteX7" fmla="*/ 207472 w 607639"/>
              <a:gd name="connsiteY7" fmla="*/ 369945 h 488313"/>
              <a:gd name="connsiteX8" fmla="*/ 301194 w 607639"/>
              <a:gd name="connsiteY8" fmla="*/ 295920 h 488313"/>
              <a:gd name="connsiteX9" fmla="*/ 363053 w 607639"/>
              <a:gd name="connsiteY9" fmla="*/ 295920 h 488313"/>
              <a:gd name="connsiteX10" fmla="*/ 363053 w 607639"/>
              <a:gd name="connsiteY10" fmla="*/ 332888 h 488313"/>
              <a:gd name="connsiteX11" fmla="*/ 407555 w 607639"/>
              <a:gd name="connsiteY11" fmla="*/ 332888 h 488313"/>
              <a:gd name="connsiteX12" fmla="*/ 407555 w 607639"/>
              <a:gd name="connsiteY12" fmla="*/ 295920 h 488313"/>
              <a:gd name="connsiteX13" fmla="*/ 422330 w 607639"/>
              <a:gd name="connsiteY13" fmla="*/ 295920 h 488313"/>
              <a:gd name="connsiteX14" fmla="*/ 422330 w 607639"/>
              <a:gd name="connsiteY14" fmla="*/ 347729 h 488313"/>
              <a:gd name="connsiteX15" fmla="*/ 466833 w 607639"/>
              <a:gd name="connsiteY15" fmla="*/ 347729 h 488313"/>
              <a:gd name="connsiteX16" fmla="*/ 466833 w 607639"/>
              <a:gd name="connsiteY16" fmla="*/ 295920 h 488313"/>
              <a:gd name="connsiteX17" fmla="*/ 489084 w 607639"/>
              <a:gd name="connsiteY17" fmla="*/ 295920 h 488313"/>
              <a:gd name="connsiteX18" fmla="*/ 489084 w 607639"/>
              <a:gd name="connsiteY18" fmla="*/ 251577 h 488313"/>
              <a:gd name="connsiteX19" fmla="*/ 301194 w 607639"/>
              <a:gd name="connsiteY19" fmla="*/ 251577 h 488313"/>
              <a:gd name="connsiteX20" fmla="*/ 207472 w 607639"/>
              <a:gd name="connsiteY20" fmla="*/ 177552 h 488313"/>
              <a:gd name="connsiteX21" fmla="*/ 256435 w 607639"/>
              <a:gd name="connsiteY21" fmla="*/ 0 h 488313"/>
              <a:gd name="connsiteX22" fmla="*/ 607639 w 607639"/>
              <a:gd name="connsiteY22" fmla="*/ 0 h 488313"/>
              <a:gd name="connsiteX23" fmla="*/ 607639 w 607639"/>
              <a:gd name="connsiteY23" fmla="*/ 88771 h 488313"/>
              <a:gd name="connsiteX24" fmla="*/ 315711 w 607639"/>
              <a:gd name="connsiteY24" fmla="*/ 88771 h 488313"/>
              <a:gd name="connsiteX25" fmla="*/ 0 w 607639"/>
              <a:gd name="connsiteY25" fmla="*/ 0 h 488313"/>
              <a:gd name="connsiteX26" fmla="*/ 203021 w 607639"/>
              <a:gd name="connsiteY26" fmla="*/ 0 h 488313"/>
              <a:gd name="connsiteX27" fmla="*/ 291938 w 607639"/>
              <a:gd name="connsiteY27" fmla="*/ 133209 h 488313"/>
              <a:gd name="connsiteX28" fmla="*/ 607639 w 607639"/>
              <a:gd name="connsiteY28" fmla="*/ 133209 h 488313"/>
              <a:gd name="connsiteX29" fmla="*/ 607639 w 607639"/>
              <a:gd name="connsiteY29" fmla="*/ 488313 h 488313"/>
              <a:gd name="connsiteX30" fmla="*/ 0 w 607639"/>
              <a:gd name="connsiteY30" fmla="*/ 488313 h 4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488313">
                <a:moveTo>
                  <a:pt x="207463" y="221999"/>
                </a:moveTo>
                <a:cubicBezTo>
                  <a:pt x="236108" y="221999"/>
                  <a:pt x="259329" y="245173"/>
                  <a:pt x="259329" y="273759"/>
                </a:cubicBezTo>
                <a:cubicBezTo>
                  <a:pt x="259329" y="302345"/>
                  <a:pt x="236108" y="325519"/>
                  <a:pt x="207463" y="325519"/>
                </a:cubicBezTo>
                <a:cubicBezTo>
                  <a:pt x="178818" y="325519"/>
                  <a:pt x="155597" y="302345"/>
                  <a:pt x="155597" y="273759"/>
                </a:cubicBezTo>
                <a:cubicBezTo>
                  <a:pt x="155597" y="245173"/>
                  <a:pt x="178818" y="221999"/>
                  <a:pt x="207463" y="221999"/>
                </a:cubicBezTo>
                <a:close/>
                <a:moveTo>
                  <a:pt x="207472" y="177552"/>
                </a:moveTo>
                <a:cubicBezTo>
                  <a:pt x="154335" y="177552"/>
                  <a:pt x="111168" y="220741"/>
                  <a:pt x="111168" y="273704"/>
                </a:cubicBezTo>
                <a:cubicBezTo>
                  <a:pt x="111168" y="326757"/>
                  <a:pt x="154335" y="369945"/>
                  <a:pt x="207472" y="369945"/>
                </a:cubicBezTo>
                <a:cubicBezTo>
                  <a:pt x="252953" y="369945"/>
                  <a:pt x="291136" y="338309"/>
                  <a:pt x="301194" y="295920"/>
                </a:cubicBezTo>
                <a:lnTo>
                  <a:pt x="363053" y="295920"/>
                </a:lnTo>
                <a:lnTo>
                  <a:pt x="363053" y="332888"/>
                </a:lnTo>
                <a:lnTo>
                  <a:pt x="407555" y="332888"/>
                </a:lnTo>
                <a:lnTo>
                  <a:pt x="407555" y="295920"/>
                </a:lnTo>
                <a:lnTo>
                  <a:pt x="422330" y="295920"/>
                </a:lnTo>
                <a:lnTo>
                  <a:pt x="422330" y="347729"/>
                </a:lnTo>
                <a:lnTo>
                  <a:pt x="466833" y="347729"/>
                </a:lnTo>
                <a:lnTo>
                  <a:pt x="466833" y="295920"/>
                </a:lnTo>
                <a:lnTo>
                  <a:pt x="489084" y="295920"/>
                </a:lnTo>
                <a:lnTo>
                  <a:pt x="489084" y="251577"/>
                </a:lnTo>
                <a:lnTo>
                  <a:pt x="301194" y="251577"/>
                </a:lnTo>
                <a:cubicBezTo>
                  <a:pt x="291136" y="209188"/>
                  <a:pt x="252953" y="177552"/>
                  <a:pt x="207472" y="177552"/>
                </a:cubicBezTo>
                <a:close/>
                <a:moveTo>
                  <a:pt x="256435" y="0"/>
                </a:moveTo>
                <a:lnTo>
                  <a:pt x="607639" y="0"/>
                </a:lnTo>
                <a:lnTo>
                  <a:pt x="607639" y="88771"/>
                </a:lnTo>
                <a:lnTo>
                  <a:pt x="315711" y="88771"/>
                </a:lnTo>
                <a:close/>
                <a:moveTo>
                  <a:pt x="0" y="0"/>
                </a:moveTo>
                <a:lnTo>
                  <a:pt x="203021" y="0"/>
                </a:lnTo>
                <a:lnTo>
                  <a:pt x="291938" y="133209"/>
                </a:lnTo>
                <a:lnTo>
                  <a:pt x="607639" y="133209"/>
                </a:lnTo>
                <a:lnTo>
                  <a:pt x="607639" y="488313"/>
                </a:lnTo>
                <a:lnTo>
                  <a:pt x="0" y="488313"/>
                </a:lnTo>
                <a:close/>
              </a:path>
            </a:pathLst>
          </a:custGeom>
          <a:solidFill>
            <a:schemeClr val="accent1"/>
          </a:solidFill>
          <a:ln>
            <a:noFill/>
          </a:ln>
        </p:spPr>
        <p:txBody>
          <a:bodyPr/>
          <a:lstStyle/>
          <a:p>
            <a:endParaRPr lang="en-US"/>
          </a:p>
        </p:txBody>
      </p:sp>
      <p:sp>
        <p:nvSpPr>
          <p:cNvPr id="32" name="keys_175646"/>
          <p:cNvSpPr>
            <a:spLocks noChangeAspect="1"/>
          </p:cNvSpPr>
          <p:nvPr/>
        </p:nvSpPr>
        <p:spPr bwMode="auto">
          <a:xfrm>
            <a:off x="2688764" y="2688234"/>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16" name="矩形 15"/>
          <p:cNvSpPr/>
          <p:nvPr/>
        </p:nvSpPr>
        <p:spPr>
          <a:xfrm>
            <a:off x="1055371" y="5140743"/>
            <a:ext cx="1718078" cy="514350"/>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密钥对证书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26" name="矩形 25"/>
          <p:cNvSpPr/>
          <p:nvPr/>
        </p:nvSpPr>
        <p:spPr>
          <a:xfrm>
            <a:off x="3720212" y="4016792"/>
            <a:ext cx="2016125"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3922777" y="5140742"/>
            <a:ext cx="1611630"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签名信息</a:t>
            </a:r>
            <a:endParaRPr 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3922777" y="4286032"/>
            <a:ext cx="1610995" cy="518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65" name="hanging-over-the-key_70025"/>
          <p:cNvSpPr>
            <a:spLocks noChangeAspect="1"/>
          </p:cNvSpPr>
          <p:nvPr/>
        </p:nvSpPr>
        <p:spPr bwMode="auto">
          <a:xfrm>
            <a:off x="2795478" y="4972865"/>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cxnSp>
        <p:nvCxnSpPr>
          <p:cNvPr id="28" name="直接箭头连接符 27"/>
          <p:cNvCxnSpPr>
            <a:cxnSpLocks/>
            <a:stCxn id="16" idx="3"/>
            <a:endCxn id="18" idx="1"/>
          </p:cNvCxnSpPr>
          <p:nvPr/>
        </p:nvCxnSpPr>
        <p:spPr>
          <a:xfrm flipV="1">
            <a:off x="2773449" y="5397917"/>
            <a:ext cx="114932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xmlns="" id="{3D1D27C5-2A89-4920-9D95-0B18D4AD926F}"/>
              </a:ext>
            </a:extLst>
          </p:cNvPr>
          <p:cNvSpPr/>
          <p:nvPr/>
        </p:nvSpPr>
        <p:spPr>
          <a:xfrm>
            <a:off x="993547" y="2964223"/>
            <a:ext cx="1718077"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接收方证书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xmlns="" id="{ACA9A666-A2A5-4506-821A-2D0474C13AB1}"/>
              </a:ext>
            </a:extLst>
          </p:cNvPr>
          <p:cNvSpPr/>
          <p:nvPr/>
        </p:nvSpPr>
        <p:spPr>
          <a:xfrm>
            <a:off x="3726547" y="2040918"/>
            <a:ext cx="2016125"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3935773" y="2187357"/>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3956374" y="2990933"/>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cxnSp>
        <p:nvCxnSpPr>
          <p:cNvPr id="17" name="直接箭头连接符 16"/>
          <p:cNvCxnSpPr>
            <a:cxnSpLocks/>
            <a:stCxn id="34" idx="3"/>
            <a:endCxn id="11" idx="1"/>
          </p:cNvCxnSpPr>
          <p:nvPr/>
        </p:nvCxnSpPr>
        <p:spPr>
          <a:xfrm>
            <a:off x="2711624" y="3288259"/>
            <a:ext cx="1244750" cy="3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xmlns="" id="{698468E4-169C-49F8-89CE-B4B2B21E5DB1}"/>
              </a:ext>
            </a:extLst>
          </p:cNvPr>
          <p:cNvSpPr/>
          <p:nvPr/>
        </p:nvSpPr>
        <p:spPr>
          <a:xfrm>
            <a:off x="6203177" y="2990933"/>
            <a:ext cx="1658289"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用户私钥</a:t>
            </a:r>
            <a:endParaRPr lang="en-US" sz="2400" dirty="0">
              <a:solidFill>
                <a:srgbClr val="FF0000"/>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xmlns="" id="{7881DA09-FA9C-4AF7-B2EF-C243B60EAD95}"/>
              </a:ext>
            </a:extLst>
          </p:cNvPr>
          <p:cNvSpPr/>
          <p:nvPr/>
        </p:nvSpPr>
        <p:spPr>
          <a:xfrm>
            <a:off x="7726730" y="2187357"/>
            <a:ext cx="1440149" cy="59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C000"/>
                </a:solidFill>
                <a:latin typeface="微软雅黑" panose="020B0503020204020204" pitchFamily="34" charset="-122"/>
                <a:ea typeface="微软雅黑" panose="020B0503020204020204" pitchFamily="34" charset="-122"/>
              </a:rPr>
              <a:t>对称秘钥</a:t>
            </a:r>
            <a:endParaRPr lang="en-US" sz="2400" dirty="0">
              <a:solidFill>
                <a:srgbClr val="FFC000"/>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xmlns="" id="{500802F9-98DF-4F8B-8981-273BD7CC28DB}"/>
              </a:ext>
            </a:extLst>
          </p:cNvPr>
          <p:cNvSpPr/>
          <p:nvPr/>
        </p:nvSpPr>
        <p:spPr>
          <a:xfrm>
            <a:off x="9483444" y="1057564"/>
            <a:ext cx="2016224"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xmlns="" id="{E3BB7B44-262D-4886-BAD9-FB6540B0B40E}"/>
              </a:ext>
            </a:extLst>
          </p:cNvPr>
          <p:cNvCxnSpPr>
            <a:cxnSpLocks/>
            <a:stCxn id="22" idx="0"/>
          </p:cNvCxnSpPr>
          <p:nvPr/>
        </p:nvCxnSpPr>
        <p:spPr>
          <a:xfrm flipV="1">
            <a:off x="7032322" y="2485135"/>
            <a:ext cx="0" cy="505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xmlns="" id="{8E8BFD8B-3B67-480F-8846-DCC643C352C3}"/>
              </a:ext>
            </a:extLst>
          </p:cNvPr>
          <p:cNvCxnSpPr>
            <a:cxnSpLocks/>
            <a:stCxn id="23" idx="0"/>
          </p:cNvCxnSpPr>
          <p:nvPr/>
        </p:nvCxnSpPr>
        <p:spPr>
          <a:xfrm flipV="1">
            <a:off x="8446805" y="1398430"/>
            <a:ext cx="0" cy="788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hanging-over-the-key_70025">
            <a:extLst>
              <a:ext uri="{FF2B5EF4-FFF2-40B4-BE49-F238E27FC236}">
                <a16:creationId xmlns:a16="http://schemas.microsoft.com/office/drawing/2014/main" xmlns="" id="{07E802AA-44E5-4003-BD10-FF8D8E21BC88}"/>
              </a:ext>
            </a:extLst>
          </p:cNvPr>
          <p:cNvSpPr>
            <a:spLocks noChangeAspect="1"/>
          </p:cNvSpPr>
          <p:nvPr/>
        </p:nvSpPr>
        <p:spPr bwMode="auto">
          <a:xfrm>
            <a:off x="6373282" y="2540560"/>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sp>
        <p:nvSpPr>
          <p:cNvPr id="36" name="hanging-over-the-key_70025">
            <a:extLst>
              <a:ext uri="{FF2B5EF4-FFF2-40B4-BE49-F238E27FC236}">
                <a16:creationId xmlns:a16="http://schemas.microsoft.com/office/drawing/2014/main" xmlns="" id="{4D67178A-43D4-4909-8311-1BD9D284E066}"/>
              </a:ext>
            </a:extLst>
          </p:cNvPr>
          <p:cNvSpPr>
            <a:spLocks noChangeAspect="1"/>
          </p:cNvSpPr>
          <p:nvPr/>
        </p:nvSpPr>
        <p:spPr bwMode="auto">
          <a:xfrm>
            <a:off x="7691053" y="1600715"/>
            <a:ext cx="609685" cy="489957"/>
          </a:xfrm>
          <a:custGeom>
            <a:avLst/>
            <a:gdLst>
              <a:gd name="connsiteX0" fmla="*/ 207463 w 607639"/>
              <a:gd name="connsiteY0" fmla="*/ 221999 h 488313"/>
              <a:gd name="connsiteX1" fmla="*/ 259329 w 607639"/>
              <a:gd name="connsiteY1" fmla="*/ 273759 h 488313"/>
              <a:gd name="connsiteX2" fmla="*/ 207463 w 607639"/>
              <a:gd name="connsiteY2" fmla="*/ 325519 h 488313"/>
              <a:gd name="connsiteX3" fmla="*/ 155597 w 607639"/>
              <a:gd name="connsiteY3" fmla="*/ 273759 h 488313"/>
              <a:gd name="connsiteX4" fmla="*/ 207463 w 607639"/>
              <a:gd name="connsiteY4" fmla="*/ 221999 h 488313"/>
              <a:gd name="connsiteX5" fmla="*/ 207472 w 607639"/>
              <a:gd name="connsiteY5" fmla="*/ 177552 h 488313"/>
              <a:gd name="connsiteX6" fmla="*/ 111168 w 607639"/>
              <a:gd name="connsiteY6" fmla="*/ 273704 h 488313"/>
              <a:gd name="connsiteX7" fmla="*/ 207472 w 607639"/>
              <a:gd name="connsiteY7" fmla="*/ 369945 h 488313"/>
              <a:gd name="connsiteX8" fmla="*/ 301194 w 607639"/>
              <a:gd name="connsiteY8" fmla="*/ 295920 h 488313"/>
              <a:gd name="connsiteX9" fmla="*/ 363053 w 607639"/>
              <a:gd name="connsiteY9" fmla="*/ 295920 h 488313"/>
              <a:gd name="connsiteX10" fmla="*/ 363053 w 607639"/>
              <a:gd name="connsiteY10" fmla="*/ 332888 h 488313"/>
              <a:gd name="connsiteX11" fmla="*/ 407555 w 607639"/>
              <a:gd name="connsiteY11" fmla="*/ 332888 h 488313"/>
              <a:gd name="connsiteX12" fmla="*/ 407555 w 607639"/>
              <a:gd name="connsiteY12" fmla="*/ 295920 h 488313"/>
              <a:gd name="connsiteX13" fmla="*/ 422330 w 607639"/>
              <a:gd name="connsiteY13" fmla="*/ 295920 h 488313"/>
              <a:gd name="connsiteX14" fmla="*/ 422330 w 607639"/>
              <a:gd name="connsiteY14" fmla="*/ 347729 h 488313"/>
              <a:gd name="connsiteX15" fmla="*/ 466833 w 607639"/>
              <a:gd name="connsiteY15" fmla="*/ 347729 h 488313"/>
              <a:gd name="connsiteX16" fmla="*/ 466833 w 607639"/>
              <a:gd name="connsiteY16" fmla="*/ 295920 h 488313"/>
              <a:gd name="connsiteX17" fmla="*/ 489084 w 607639"/>
              <a:gd name="connsiteY17" fmla="*/ 295920 h 488313"/>
              <a:gd name="connsiteX18" fmla="*/ 489084 w 607639"/>
              <a:gd name="connsiteY18" fmla="*/ 251577 h 488313"/>
              <a:gd name="connsiteX19" fmla="*/ 301194 w 607639"/>
              <a:gd name="connsiteY19" fmla="*/ 251577 h 488313"/>
              <a:gd name="connsiteX20" fmla="*/ 207472 w 607639"/>
              <a:gd name="connsiteY20" fmla="*/ 177552 h 488313"/>
              <a:gd name="connsiteX21" fmla="*/ 256435 w 607639"/>
              <a:gd name="connsiteY21" fmla="*/ 0 h 488313"/>
              <a:gd name="connsiteX22" fmla="*/ 607639 w 607639"/>
              <a:gd name="connsiteY22" fmla="*/ 0 h 488313"/>
              <a:gd name="connsiteX23" fmla="*/ 607639 w 607639"/>
              <a:gd name="connsiteY23" fmla="*/ 88771 h 488313"/>
              <a:gd name="connsiteX24" fmla="*/ 315711 w 607639"/>
              <a:gd name="connsiteY24" fmla="*/ 88771 h 488313"/>
              <a:gd name="connsiteX25" fmla="*/ 0 w 607639"/>
              <a:gd name="connsiteY25" fmla="*/ 0 h 488313"/>
              <a:gd name="connsiteX26" fmla="*/ 203021 w 607639"/>
              <a:gd name="connsiteY26" fmla="*/ 0 h 488313"/>
              <a:gd name="connsiteX27" fmla="*/ 291938 w 607639"/>
              <a:gd name="connsiteY27" fmla="*/ 133209 h 488313"/>
              <a:gd name="connsiteX28" fmla="*/ 607639 w 607639"/>
              <a:gd name="connsiteY28" fmla="*/ 133209 h 488313"/>
              <a:gd name="connsiteX29" fmla="*/ 607639 w 607639"/>
              <a:gd name="connsiteY29" fmla="*/ 488313 h 488313"/>
              <a:gd name="connsiteX30" fmla="*/ 0 w 607639"/>
              <a:gd name="connsiteY30" fmla="*/ 488313 h 4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488313">
                <a:moveTo>
                  <a:pt x="207463" y="221999"/>
                </a:moveTo>
                <a:cubicBezTo>
                  <a:pt x="236108" y="221999"/>
                  <a:pt x="259329" y="245173"/>
                  <a:pt x="259329" y="273759"/>
                </a:cubicBezTo>
                <a:cubicBezTo>
                  <a:pt x="259329" y="302345"/>
                  <a:pt x="236108" y="325519"/>
                  <a:pt x="207463" y="325519"/>
                </a:cubicBezTo>
                <a:cubicBezTo>
                  <a:pt x="178818" y="325519"/>
                  <a:pt x="155597" y="302345"/>
                  <a:pt x="155597" y="273759"/>
                </a:cubicBezTo>
                <a:cubicBezTo>
                  <a:pt x="155597" y="245173"/>
                  <a:pt x="178818" y="221999"/>
                  <a:pt x="207463" y="221999"/>
                </a:cubicBezTo>
                <a:close/>
                <a:moveTo>
                  <a:pt x="207472" y="177552"/>
                </a:moveTo>
                <a:cubicBezTo>
                  <a:pt x="154335" y="177552"/>
                  <a:pt x="111168" y="220741"/>
                  <a:pt x="111168" y="273704"/>
                </a:cubicBezTo>
                <a:cubicBezTo>
                  <a:pt x="111168" y="326757"/>
                  <a:pt x="154335" y="369945"/>
                  <a:pt x="207472" y="369945"/>
                </a:cubicBezTo>
                <a:cubicBezTo>
                  <a:pt x="252953" y="369945"/>
                  <a:pt x="291136" y="338309"/>
                  <a:pt x="301194" y="295920"/>
                </a:cubicBezTo>
                <a:lnTo>
                  <a:pt x="363053" y="295920"/>
                </a:lnTo>
                <a:lnTo>
                  <a:pt x="363053" y="332888"/>
                </a:lnTo>
                <a:lnTo>
                  <a:pt x="407555" y="332888"/>
                </a:lnTo>
                <a:lnTo>
                  <a:pt x="407555" y="295920"/>
                </a:lnTo>
                <a:lnTo>
                  <a:pt x="422330" y="295920"/>
                </a:lnTo>
                <a:lnTo>
                  <a:pt x="422330" y="347729"/>
                </a:lnTo>
                <a:lnTo>
                  <a:pt x="466833" y="347729"/>
                </a:lnTo>
                <a:lnTo>
                  <a:pt x="466833" y="295920"/>
                </a:lnTo>
                <a:lnTo>
                  <a:pt x="489084" y="295920"/>
                </a:lnTo>
                <a:lnTo>
                  <a:pt x="489084" y="251577"/>
                </a:lnTo>
                <a:lnTo>
                  <a:pt x="301194" y="251577"/>
                </a:lnTo>
                <a:cubicBezTo>
                  <a:pt x="291136" y="209188"/>
                  <a:pt x="252953" y="177552"/>
                  <a:pt x="207472" y="177552"/>
                </a:cubicBezTo>
                <a:close/>
                <a:moveTo>
                  <a:pt x="256435" y="0"/>
                </a:moveTo>
                <a:lnTo>
                  <a:pt x="607639" y="0"/>
                </a:lnTo>
                <a:lnTo>
                  <a:pt x="607639" y="88771"/>
                </a:lnTo>
                <a:lnTo>
                  <a:pt x="315711" y="88771"/>
                </a:lnTo>
                <a:close/>
                <a:moveTo>
                  <a:pt x="0" y="0"/>
                </a:moveTo>
                <a:lnTo>
                  <a:pt x="203021" y="0"/>
                </a:lnTo>
                <a:lnTo>
                  <a:pt x="291938" y="133209"/>
                </a:lnTo>
                <a:lnTo>
                  <a:pt x="607639" y="133209"/>
                </a:lnTo>
                <a:lnTo>
                  <a:pt x="607639" y="488313"/>
                </a:lnTo>
                <a:lnTo>
                  <a:pt x="0" y="488313"/>
                </a:lnTo>
                <a:close/>
              </a:path>
            </a:pathLst>
          </a:custGeom>
          <a:solidFill>
            <a:schemeClr val="accent1"/>
          </a:solidFill>
          <a:ln>
            <a:noFill/>
          </a:ln>
        </p:spPr>
        <p:txBody>
          <a:bodyPr/>
          <a:lstStyle/>
          <a:p>
            <a:endParaRPr lang="en-US"/>
          </a:p>
        </p:txBody>
      </p:sp>
      <p:cxnSp>
        <p:nvCxnSpPr>
          <p:cNvPr id="37" name="直接箭头连接符 36">
            <a:extLst>
              <a:ext uri="{FF2B5EF4-FFF2-40B4-BE49-F238E27FC236}">
                <a16:creationId xmlns:a16="http://schemas.microsoft.com/office/drawing/2014/main" xmlns="" id="{8B5C22ED-0606-4644-87B1-C24D8F468E5F}"/>
              </a:ext>
            </a:extLst>
          </p:cNvPr>
          <p:cNvCxnSpPr>
            <a:cxnSpLocks/>
            <a:stCxn id="9" idx="3"/>
            <a:endCxn id="25" idx="1"/>
          </p:cNvCxnSpPr>
          <p:nvPr/>
        </p:nvCxnSpPr>
        <p:spPr>
          <a:xfrm>
            <a:off x="5736661" y="1398430"/>
            <a:ext cx="3746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E626525D-5326-475D-9CE6-2E90551589D7}"/>
              </a:ext>
            </a:extLst>
          </p:cNvPr>
          <p:cNvCxnSpPr>
            <a:cxnSpLocks/>
            <a:stCxn id="14" idx="3"/>
            <a:endCxn id="23" idx="1"/>
          </p:cNvCxnSpPr>
          <p:nvPr/>
        </p:nvCxnSpPr>
        <p:spPr>
          <a:xfrm flipV="1">
            <a:off x="5546768" y="2485136"/>
            <a:ext cx="2179962" cy="2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3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down)">
                                      <p:cBhvr>
                                        <p:cTn id="14" dur="500"/>
                                        <p:tgtEl>
                                          <p:spTgt spid="3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par>
                                <p:cTn id="52" presetID="22" presetClass="entr" presetSubtype="4"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down)">
                                      <p:cBhvr>
                                        <p:cTn id="54" dur="500"/>
                                        <p:tgtEl>
                                          <p:spTgt spid="65"/>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down)">
                                      <p:cBhvr>
                                        <p:cTn id="68" dur="500"/>
                                        <p:tgtEl>
                                          <p:spTgt spid="39"/>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down)">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down)">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500"/>
                                        <p:tgtEl>
                                          <p:spTgt spid="27"/>
                                        </p:tgtEl>
                                      </p:cBhvr>
                                    </p:animEffect>
                                  </p:childTnLst>
                                </p:cTn>
                              </p:par>
                              <p:par>
                                <p:cTn id="82" presetID="22" presetClass="entr" presetSubtype="4"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down)">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down)">
                                      <p:cBhvr>
                                        <p:cTn id="89" dur="5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down)">
                                      <p:cBhvr>
                                        <p:cTn id="94" dur="500"/>
                                        <p:tgtEl>
                                          <p:spTgt spid="2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down)">
                                      <p:cBhvr>
                                        <p:cTn id="97" dur="500"/>
                                        <p:tgtEl>
                                          <p:spTgt spid="36"/>
                                        </p:tgtEl>
                                      </p:cBhvr>
                                    </p:animEffect>
                                  </p:childTnLst>
                                </p:cTn>
                              </p:par>
                            </p:childTnLst>
                          </p:cTn>
                        </p:par>
                        <p:par>
                          <p:cTn id="98" fill="hold">
                            <p:stCondLst>
                              <p:cond delay="500"/>
                            </p:stCondLst>
                            <p:childTnLst>
                              <p:par>
                                <p:cTn id="99" presetID="22" presetClass="entr" presetSubtype="4" fill="hold" nodeType="after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down)">
                                      <p:cBhvr>
                                        <p:cTn id="101" dur="500"/>
                                        <p:tgtEl>
                                          <p:spTgt spid="37"/>
                                        </p:tgtEl>
                                      </p:cBhvr>
                                    </p:animEffect>
                                  </p:childTnLst>
                                </p:cTn>
                              </p:par>
                            </p:childTnLst>
                          </p:cTn>
                        </p:par>
                        <p:par>
                          <p:cTn id="102" fill="hold">
                            <p:stCondLst>
                              <p:cond delay="1000"/>
                            </p:stCondLst>
                            <p:childTnLst>
                              <p:par>
                                <p:cTn id="103" presetID="22" presetClass="entr" presetSubtype="4" fill="hold" nodeType="after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wipe(down)">
                                      <p:cBhvr>
                                        <p:cTn id="10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1" grpId="0" bldLvl="0" animBg="1"/>
      <p:bldP spid="16" grpId="0" bldLvl="0" animBg="1"/>
      <p:bldP spid="26" grpId="0" bldLvl="0" animBg="1"/>
      <p:bldP spid="18" grpId="0" bldLvl="0" animBg="1"/>
      <p:bldP spid="12" grpId="0" bldLvl="0" animBg="1"/>
      <p:bldP spid="34" grpId="0" bldLvl="0" animBg="1"/>
      <p:bldP spid="39" grpId="0" bldLvl="0" animBg="1"/>
      <p:bldP spid="14" grpId="0" bldLvl="0" animBg="1"/>
      <p:bldP spid="11" grpId="0" bldLvl="0" animBg="1"/>
      <p:bldP spid="22" grpId="0" animBg="1"/>
      <p:bldP spid="23" grpId="0" animBg="1"/>
      <p:bldP spid="25" grpId="0" animBg="1"/>
      <p:bldP spid="3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A6591B1-E95C-4B60-95D5-D1C0187AE373}" type="datetimeFigureOut">
              <a:rPr lang="en-US" smtClean="0"/>
              <a:t>12/1/2021</a:t>
            </a:fld>
            <a:endParaRPr lang="en-US" dirty="0"/>
          </a:p>
        </p:txBody>
      </p:sp>
      <p:sp>
        <p:nvSpPr>
          <p:cNvPr id="4" name="页脚占位符 3"/>
          <p:cNvSpPr>
            <a:spLocks noGrp="1"/>
          </p:cNvSpPr>
          <p:nvPr>
            <p:ph type="ftr" sz="quarter" idx="11"/>
          </p:nvPr>
        </p:nvSpPr>
        <p:spPr/>
        <p:txBody>
          <a:bodyPr/>
          <a:lstStyle/>
          <a:p>
            <a:r>
              <a:rPr lang="zh-CN" altLang="en-US" dirty="0"/>
              <a:t>搞定</a:t>
            </a:r>
            <a:r>
              <a:rPr lang="en-US" altLang="zh-CN" dirty="0"/>
              <a:t>PKI</a:t>
            </a:r>
            <a:r>
              <a:rPr lang="zh-CN" altLang="en-US" dirty="0"/>
              <a:t>产品之</a:t>
            </a:r>
            <a:r>
              <a:rPr lang="en-US" altLang="zh-CN" dirty="0"/>
              <a:t>ACT</a:t>
            </a:r>
          </a:p>
        </p:txBody>
      </p:sp>
      <p:sp>
        <p:nvSpPr>
          <p:cNvPr id="5" name="灯片编号占位符 4"/>
          <p:cNvSpPr>
            <a:spLocks noGrp="1"/>
          </p:cNvSpPr>
          <p:nvPr>
            <p:ph type="sldNum" sz="quarter" idx="12"/>
          </p:nvPr>
        </p:nvSpPr>
        <p:spPr/>
        <p:txBody>
          <a:bodyPr/>
          <a:lstStyle/>
          <a:p>
            <a:fld id="{598CD05A-98A2-49CA-AF2E-8071CA610BC8}" type="slidenum">
              <a:rPr lang="en-US" smtClean="0"/>
              <a:t>37</a:t>
            </a:fld>
            <a:endParaRPr lang="en-US" dirty="0"/>
          </a:p>
        </p:txBody>
      </p:sp>
      <p:sp>
        <p:nvSpPr>
          <p:cNvPr id="24" name="矩形 23"/>
          <p:cNvSpPr/>
          <p:nvPr/>
        </p:nvSpPr>
        <p:spPr>
          <a:xfrm>
            <a:off x="2773517" y="836712"/>
            <a:ext cx="2224576" cy="5260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361266" y="1057564"/>
            <a:ext cx="1404139" cy="68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消息原文</a:t>
            </a:r>
            <a:endParaRPr 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2964410" y="1057564"/>
            <a:ext cx="1857483"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消息密文</a:t>
            </a:r>
            <a:endParaRPr lang="en-US" sz="2400" dirty="0">
              <a:latin typeface="微软雅黑" panose="020B0503020204020204" pitchFamily="34" charset="-122"/>
              <a:ea typeface="微软雅黑" panose="020B0503020204020204" pitchFamily="34" charset="-122"/>
            </a:endParaRPr>
          </a:p>
        </p:txBody>
      </p:sp>
      <p:cxnSp>
        <p:nvCxnSpPr>
          <p:cNvPr id="13" name="直接箭头连接符 12"/>
          <p:cNvCxnSpPr>
            <a:cxnSpLocks/>
            <a:stCxn id="6" idx="3"/>
            <a:endCxn id="9" idx="1"/>
          </p:cNvCxnSpPr>
          <p:nvPr/>
        </p:nvCxnSpPr>
        <p:spPr>
          <a:xfrm>
            <a:off x="1765405" y="1398430"/>
            <a:ext cx="11990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hanging-over-the-key_70025"/>
          <p:cNvSpPr>
            <a:spLocks noChangeAspect="1"/>
          </p:cNvSpPr>
          <p:nvPr/>
        </p:nvSpPr>
        <p:spPr bwMode="auto">
          <a:xfrm>
            <a:off x="8396924" y="908310"/>
            <a:ext cx="609685" cy="489957"/>
          </a:xfrm>
          <a:custGeom>
            <a:avLst/>
            <a:gdLst>
              <a:gd name="connsiteX0" fmla="*/ 207463 w 607639"/>
              <a:gd name="connsiteY0" fmla="*/ 221999 h 488313"/>
              <a:gd name="connsiteX1" fmla="*/ 259329 w 607639"/>
              <a:gd name="connsiteY1" fmla="*/ 273759 h 488313"/>
              <a:gd name="connsiteX2" fmla="*/ 207463 w 607639"/>
              <a:gd name="connsiteY2" fmla="*/ 325519 h 488313"/>
              <a:gd name="connsiteX3" fmla="*/ 155597 w 607639"/>
              <a:gd name="connsiteY3" fmla="*/ 273759 h 488313"/>
              <a:gd name="connsiteX4" fmla="*/ 207463 w 607639"/>
              <a:gd name="connsiteY4" fmla="*/ 221999 h 488313"/>
              <a:gd name="connsiteX5" fmla="*/ 207472 w 607639"/>
              <a:gd name="connsiteY5" fmla="*/ 177552 h 488313"/>
              <a:gd name="connsiteX6" fmla="*/ 111168 w 607639"/>
              <a:gd name="connsiteY6" fmla="*/ 273704 h 488313"/>
              <a:gd name="connsiteX7" fmla="*/ 207472 w 607639"/>
              <a:gd name="connsiteY7" fmla="*/ 369945 h 488313"/>
              <a:gd name="connsiteX8" fmla="*/ 301194 w 607639"/>
              <a:gd name="connsiteY8" fmla="*/ 295920 h 488313"/>
              <a:gd name="connsiteX9" fmla="*/ 363053 w 607639"/>
              <a:gd name="connsiteY9" fmla="*/ 295920 h 488313"/>
              <a:gd name="connsiteX10" fmla="*/ 363053 w 607639"/>
              <a:gd name="connsiteY10" fmla="*/ 332888 h 488313"/>
              <a:gd name="connsiteX11" fmla="*/ 407555 w 607639"/>
              <a:gd name="connsiteY11" fmla="*/ 332888 h 488313"/>
              <a:gd name="connsiteX12" fmla="*/ 407555 w 607639"/>
              <a:gd name="connsiteY12" fmla="*/ 295920 h 488313"/>
              <a:gd name="connsiteX13" fmla="*/ 422330 w 607639"/>
              <a:gd name="connsiteY13" fmla="*/ 295920 h 488313"/>
              <a:gd name="connsiteX14" fmla="*/ 422330 w 607639"/>
              <a:gd name="connsiteY14" fmla="*/ 347729 h 488313"/>
              <a:gd name="connsiteX15" fmla="*/ 466833 w 607639"/>
              <a:gd name="connsiteY15" fmla="*/ 347729 h 488313"/>
              <a:gd name="connsiteX16" fmla="*/ 466833 w 607639"/>
              <a:gd name="connsiteY16" fmla="*/ 295920 h 488313"/>
              <a:gd name="connsiteX17" fmla="*/ 489084 w 607639"/>
              <a:gd name="connsiteY17" fmla="*/ 295920 h 488313"/>
              <a:gd name="connsiteX18" fmla="*/ 489084 w 607639"/>
              <a:gd name="connsiteY18" fmla="*/ 251577 h 488313"/>
              <a:gd name="connsiteX19" fmla="*/ 301194 w 607639"/>
              <a:gd name="connsiteY19" fmla="*/ 251577 h 488313"/>
              <a:gd name="connsiteX20" fmla="*/ 207472 w 607639"/>
              <a:gd name="connsiteY20" fmla="*/ 177552 h 488313"/>
              <a:gd name="connsiteX21" fmla="*/ 256435 w 607639"/>
              <a:gd name="connsiteY21" fmla="*/ 0 h 488313"/>
              <a:gd name="connsiteX22" fmla="*/ 607639 w 607639"/>
              <a:gd name="connsiteY22" fmla="*/ 0 h 488313"/>
              <a:gd name="connsiteX23" fmla="*/ 607639 w 607639"/>
              <a:gd name="connsiteY23" fmla="*/ 88771 h 488313"/>
              <a:gd name="connsiteX24" fmla="*/ 315711 w 607639"/>
              <a:gd name="connsiteY24" fmla="*/ 88771 h 488313"/>
              <a:gd name="connsiteX25" fmla="*/ 0 w 607639"/>
              <a:gd name="connsiteY25" fmla="*/ 0 h 488313"/>
              <a:gd name="connsiteX26" fmla="*/ 203021 w 607639"/>
              <a:gd name="connsiteY26" fmla="*/ 0 h 488313"/>
              <a:gd name="connsiteX27" fmla="*/ 291938 w 607639"/>
              <a:gd name="connsiteY27" fmla="*/ 133209 h 488313"/>
              <a:gd name="connsiteX28" fmla="*/ 607639 w 607639"/>
              <a:gd name="connsiteY28" fmla="*/ 133209 h 488313"/>
              <a:gd name="connsiteX29" fmla="*/ 607639 w 607639"/>
              <a:gd name="connsiteY29" fmla="*/ 488313 h 488313"/>
              <a:gd name="connsiteX30" fmla="*/ 0 w 607639"/>
              <a:gd name="connsiteY30" fmla="*/ 488313 h 4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488313">
                <a:moveTo>
                  <a:pt x="207463" y="221999"/>
                </a:moveTo>
                <a:cubicBezTo>
                  <a:pt x="236108" y="221999"/>
                  <a:pt x="259329" y="245173"/>
                  <a:pt x="259329" y="273759"/>
                </a:cubicBezTo>
                <a:cubicBezTo>
                  <a:pt x="259329" y="302345"/>
                  <a:pt x="236108" y="325519"/>
                  <a:pt x="207463" y="325519"/>
                </a:cubicBezTo>
                <a:cubicBezTo>
                  <a:pt x="178818" y="325519"/>
                  <a:pt x="155597" y="302345"/>
                  <a:pt x="155597" y="273759"/>
                </a:cubicBezTo>
                <a:cubicBezTo>
                  <a:pt x="155597" y="245173"/>
                  <a:pt x="178818" y="221999"/>
                  <a:pt x="207463" y="221999"/>
                </a:cubicBezTo>
                <a:close/>
                <a:moveTo>
                  <a:pt x="207472" y="177552"/>
                </a:moveTo>
                <a:cubicBezTo>
                  <a:pt x="154335" y="177552"/>
                  <a:pt x="111168" y="220741"/>
                  <a:pt x="111168" y="273704"/>
                </a:cubicBezTo>
                <a:cubicBezTo>
                  <a:pt x="111168" y="326757"/>
                  <a:pt x="154335" y="369945"/>
                  <a:pt x="207472" y="369945"/>
                </a:cubicBezTo>
                <a:cubicBezTo>
                  <a:pt x="252953" y="369945"/>
                  <a:pt x="291136" y="338309"/>
                  <a:pt x="301194" y="295920"/>
                </a:cubicBezTo>
                <a:lnTo>
                  <a:pt x="363053" y="295920"/>
                </a:lnTo>
                <a:lnTo>
                  <a:pt x="363053" y="332888"/>
                </a:lnTo>
                <a:lnTo>
                  <a:pt x="407555" y="332888"/>
                </a:lnTo>
                <a:lnTo>
                  <a:pt x="407555" y="295920"/>
                </a:lnTo>
                <a:lnTo>
                  <a:pt x="422330" y="295920"/>
                </a:lnTo>
                <a:lnTo>
                  <a:pt x="422330" y="347729"/>
                </a:lnTo>
                <a:lnTo>
                  <a:pt x="466833" y="347729"/>
                </a:lnTo>
                <a:lnTo>
                  <a:pt x="466833" y="295920"/>
                </a:lnTo>
                <a:lnTo>
                  <a:pt x="489084" y="295920"/>
                </a:lnTo>
                <a:lnTo>
                  <a:pt x="489084" y="251577"/>
                </a:lnTo>
                <a:lnTo>
                  <a:pt x="301194" y="251577"/>
                </a:lnTo>
                <a:cubicBezTo>
                  <a:pt x="291136" y="209188"/>
                  <a:pt x="252953" y="177552"/>
                  <a:pt x="207472" y="177552"/>
                </a:cubicBezTo>
                <a:close/>
                <a:moveTo>
                  <a:pt x="256435" y="0"/>
                </a:moveTo>
                <a:lnTo>
                  <a:pt x="607639" y="0"/>
                </a:lnTo>
                <a:lnTo>
                  <a:pt x="607639" y="88771"/>
                </a:lnTo>
                <a:lnTo>
                  <a:pt x="315711" y="88771"/>
                </a:lnTo>
                <a:close/>
                <a:moveTo>
                  <a:pt x="0" y="0"/>
                </a:moveTo>
                <a:lnTo>
                  <a:pt x="203021" y="0"/>
                </a:lnTo>
                <a:lnTo>
                  <a:pt x="291938" y="133209"/>
                </a:lnTo>
                <a:lnTo>
                  <a:pt x="607639" y="133209"/>
                </a:lnTo>
                <a:lnTo>
                  <a:pt x="607639" y="488313"/>
                </a:lnTo>
                <a:lnTo>
                  <a:pt x="0" y="488313"/>
                </a:lnTo>
                <a:close/>
              </a:path>
            </a:pathLst>
          </a:custGeom>
          <a:solidFill>
            <a:schemeClr val="accent1"/>
          </a:solidFill>
          <a:ln>
            <a:noFill/>
          </a:ln>
        </p:spPr>
        <p:txBody>
          <a:bodyPr/>
          <a:lstStyle/>
          <a:p>
            <a:endParaRPr lang="en-US"/>
          </a:p>
        </p:txBody>
      </p:sp>
      <p:sp>
        <p:nvSpPr>
          <p:cNvPr id="32" name="keys_175646"/>
          <p:cNvSpPr>
            <a:spLocks noChangeAspect="1"/>
          </p:cNvSpPr>
          <p:nvPr/>
        </p:nvSpPr>
        <p:spPr bwMode="auto">
          <a:xfrm>
            <a:off x="8545902" y="2640871"/>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16" name="矩形 15"/>
          <p:cNvSpPr/>
          <p:nvPr/>
        </p:nvSpPr>
        <p:spPr>
          <a:xfrm>
            <a:off x="335360" y="4980118"/>
            <a:ext cx="1779902" cy="844664"/>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甲签名私钥</a:t>
            </a:r>
            <a:endParaRPr lang="en-US" altLang="zh-CN" sz="2400" dirty="0">
              <a:solidFill>
                <a:srgbClr val="FF0000"/>
              </a:solidFill>
              <a:latin typeface="微软雅黑" panose="020B0503020204020204" pitchFamily="34" charset="-122"/>
              <a:ea typeface="微软雅黑" panose="020B0503020204020204" pitchFamily="34" charset="-122"/>
            </a:endParaRPr>
          </a:p>
          <a:p>
            <a:pPr algn="ctr"/>
            <a:r>
              <a:rPr lang="zh-CN" altLang="en-US" sz="2400" dirty="0">
                <a:solidFill>
                  <a:srgbClr val="FF0000"/>
                </a:solidFill>
                <a:latin typeface="微软雅黑" panose="020B0503020204020204" pitchFamily="34" charset="-122"/>
                <a:ea typeface="微软雅黑" panose="020B0503020204020204" pitchFamily="34" charset="-122"/>
              </a:rPr>
              <a:t>签名证书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26" name="矩形 25"/>
          <p:cNvSpPr/>
          <p:nvPr/>
        </p:nvSpPr>
        <p:spPr>
          <a:xfrm>
            <a:off x="2964410" y="4016792"/>
            <a:ext cx="1857482"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3102154" y="5140742"/>
            <a:ext cx="1611630"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签名信息</a:t>
            </a:r>
            <a:endParaRPr 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3102154" y="4286032"/>
            <a:ext cx="1610995" cy="518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65" name="hanging-over-the-key_70025"/>
          <p:cNvSpPr>
            <a:spLocks noChangeAspect="1"/>
          </p:cNvSpPr>
          <p:nvPr/>
        </p:nvSpPr>
        <p:spPr bwMode="auto">
          <a:xfrm>
            <a:off x="8617905" y="4916462"/>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cxnSp>
        <p:nvCxnSpPr>
          <p:cNvPr id="28" name="直接箭头连接符 27"/>
          <p:cNvCxnSpPr>
            <a:cxnSpLocks/>
            <a:stCxn id="16" idx="3"/>
            <a:endCxn id="18" idx="1"/>
          </p:cNvCxnSpPr>
          <p:nvPr/>
        </p:nvCxnSpPr>
        <p:spPr>
          <a:xfrm flipV="1">
            <a:off x="2115262" y="5397917"/>
            <a:ext cx="986892" cy="4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xmlns="" id="{3D1D27C5-2A89-4920-9D95-0B18D4AD926F}"/>
              </a:ext>
            </a:extLst>
          </p:cNvPr>
          <p:cNvSpPr/>
          <p:nvPr/>
        </p:nvSpPr>
        <p:spPr>
          <a:xfrm>
            <a:off x="335360" y="2986245"/>
            <a:ext cx="1718077" cy="605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乙加密证书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xmlns="" id="{ACA9A666-A2A5-4506-821A-2D0474C13AB1}"/>
              </a:ext>
            </a:extLst>
          </p:cNvPr>
          <p:cNvSpPr/>
          <p:nvPr/>
        </p:nvSpPr>
        <p:spPr>
          <a:xfrm>
            <a:off x="2964411" y="2040918"/>
            <a:ext cx="1857482"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3115150" y="2187357"/>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3135752" y="2990933"/>
            <a:ext cx="1577397"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cxnSp>
        <p:nvCxnSpPr>
          <p:cNvPr id="17" name="直接箭头连接符 16"/>
          <p:cNvCxnSpPr>
            <a:cxnSpLocks/>
            <a:stCxn id="34" idx="3"/>
            <a:endCxn id="11" idx="1"/>
          </p:cNvCxnSpPr>
          <p:nvPr/>
        </p:nvCxnSpPr>
        <p:spPr>
          <a:xfrm>
            <a:off x="2053437" y="3288944"/>
            <a:ext cx="1082315" cy="2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xmlns="" id="{698468E4-169C-49F8-89CE-B4B2B21E5DB1}"/>
              </a:ext>
            </a:extLst>
          </p:cNvPr>
          <p:cNvSpPr/>
          <p:nvPr/>
        </p:nvSpPr>
        <p:spPr>
          <a:xfrm>
            <a:off x="5283361" y="1552709"/>
            <a:ext cx="1180675" cy="789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乙加密私钥</a:t>
            </a:r>
            <a:endParaRPr lang="en-US" sz="2400" dirty="0">
              <a:solidFill>
                <a:srgbClr val="FF0000"/>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xmlns="" id="{7881DA09-FA9C-4AF7-B2EF-C243B60EAD95}"/>
              </a:ext>
            </a:extLst>
          </p:cNvPr>
          <p:cNvSpPr/>
          <p:nvPr/>
        </p:nvSpPr>
        <p:spPr>
          <a:xfrm>
            <a:off x="6682242" y="1116548"/>
            <a:ext cx="1440149" cy="595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对称秘钥</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0" name="hanging-over-the-key_70025">
            <a:extLst>
              <a:ext uri="{FF2B5EF4-FFF2-40B4-BE49-F238E27FC236}">
                <a16:creationId xmlns:a16="http://schemas.microsoft.com/office/drawing/2014/main" xmlns="" id="{07E802AA-44E5-4003-BD10-FF8D8E21BC88}"/>
              </a:ext>
            </a:extLst>
          </p:cNvPr>
          <p:cNvSpPr>
            <a:spLocks noChangeAspect="1"/>
          </p:cNvSpPr>
          <p:nvPr/>
        </p:nvSpPr>
        <p:spPr bwMode="auto">
          <a:xfrm>
            <a:off x="5074846" y="2540560"/>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sp>
        <p:nvSpPr>
          <p:cNvPr id="58" name="矩形 57">
            <a:extLst>
              <a:ext uri="{FF2B5EF4-FFF2-40B4-BE49-F238E27FC236}">
                <a16:creationId xmlns:a16="http://schemas.microsoft.com/office/drawing/2014/main" xmlns="" id="{D51FD335-C862-4675-B127-4B23279EE58B}"/>
              </a:ext>
            </a:extLst>
          </p:cNvPr>
          <p:cNvSpPr/>
          <p:nvPr/>
        </p:nvSpPr>
        <p:spPr>
          <a:xfrm>
            <a:off x="9388205" y="836712"/>
            <a:ext cx="2224576" cy="5260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a:p>
            <a:pPr algn="ctr"/>
            <a:endParaRPr lang="en-US" sz="2400"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xmlns="" id="{A774BC30-FC10-4169-821D-12891B14E0D2}"/>
              </a:ext>
            </a:extLst>
          </p:cNvPr>
          <p:cNvSpPr/>
          <p:nvPr/>
        </p:nvSpPr>
        <p:spPr>
          <a:xfrm>
            <a:off x="9579098" y="1057564"/>
            <a:ext cx="1857483" cy="681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消息密文</a:t>
            </a:r>
            <a:endParaRPr lang="en-US" sz="2400"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xmlns="" id="{BCA71D6F-E1E5-4CCA-AD21-430CF762D159}"/>
              </a:ext>
            </a:extLst>
          </p:cNvPr>
          <p:cNvSpPr/>
          <p:nvPr/>
        </p:nvSpPr>
        <p:spPr>
          <a:xfrm>
            <a:off x="9579098" y="4016792"/>
            <a:ext cx="1857482"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xmlns="" id="{9039538F-95AA-4026-904E-159E6040B747}"/>
              </a:ext>
            </a:extLst>
          </p:cNvPr>
          <p:cNvSpPr/>
          <p:nvPr/>
        </p:nvSpPr>
        <p:spPr>
          <a:xfrm>
            <a:off x="9716842" y="5140742"/>
            <a:ext cx="1611630"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签名信息</a:t>
            </a:r>
            <a:endParaRPr lang="en-US" sz="24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xmlns="" id="{8E76FADF-B57F-4D52-B713-C9BD848B9855}"/>
              </a:ext>
            </a:extLst>
          </p:cNvPr>
          <p:cNvSpPr/>
          <p:nvPr/>
        </p:nvSpPr>
        <p:spPr>
          <a:xfrm>
            <a:off x="9716842" y="4286032"/>
            <a:ext cx="1610995" cy="518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签名证书</a:t>
            </a:r>
            <a:endParaRPr lang="en-US" sz="2400" dirty="0">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xmlns="" id="{173025AC-C4AE-4B61-8427-292F5E451890}"/>
              </a:ext>
            </a:extLst>
          </p:cNvPr>
          <p:cNvSpPr/>
          <p:nvPr/>
        </p:nvSpPr>
        <p:spPr>
          <a:xfrm>
            <a:off x="9579099" y="2040918"/>
            <a:ext cx="1857482" cy="180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xmlns="" id="{ACEEEF0F-F20A-42FB-8421-A6AA401D4A1B}"/>
              </a:ext>
            </a:extLst>
          </p:cNvPr>
          <p:cNvSpPr/>
          <p:nvPr/>
        </p:nvSpPr>
        <p:spPr>
          <a:xfrm>
            <a:off x="9729838" y="2187357"/>
            <a:ext cx="161099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sym typeface="+mn-ea"/>
              </a:rPr>
              <a:t>密钥密文</a:t>
            </a:r>
            <a:endParaRPr lang="en-US" sz="2400" dirty="0">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xmlns="" id="{FB544EA7-9DEC-4883-90F0-03D942EA8322}"/>
              </a:ext>
            </a:extLst>
          </p:cNvPr>
          <p:cNvSpPr/>
          <p:nvPr/>
        </p:nvSpPr>
        <p:spPr>
          <a:xfrm>
            <a:off x="9750440" y="2990933"/>
            <a:ext cx="1577397"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证书信息</a:t>
            </a:r>
            <a:endParaRPr lang="en-US" sz="2400" dirty="0">
              <a:latin typeface="微软雅黑" panose="020B0503020204020204" pitchFamily="34" charset="-122"/>
              <a:ea typeface="微软雅黑" panose="020B0503020204020204" pitchFamily="34" charset="-122"/>
            </a:endParaRPr>
          </a:p>
        </p:txBody>
      </p:sp>
      <p:cxnSp>
        <p:nvCxnSpPr>
          <p:cNvPr id="70" name="连接符: 肘形 69">
            <a:extLst>
              <a:ext uri="{FF2B5EF4-FFF2-40B4-BE49-F238E27FC236}">
                <a16:creationId xmlns:a16="http://schemas.microsoft.com/office/drawing/2014/main" xmlns="" id="{0A4E7EBA-615A-453E-9543-FBBAEFED5B87}"/>
              </a:ext>
            </a:extLst>
          </p:cNvPr>
          <p:cNvCxnSpPr>
            <a:cxnSpLocks/>
            <a:stCxn id="14" idx="3"/>
            <a:endCxn id="23" idx="1"/>
          </p:cNvCxnSpPr>
          <p:nvPr/>
        </p:nvCxnSpPr>
        <p:spPr>
          <a:xfrm flipV="1">
            <a:off x="4726145" y="1414327"/>
            <a:ext cx="1956097" cy="10733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xmlns="" id="{F84E8AA4-7168-4067-B62C-C9C7692A147A}"/>
              </a:ext>
            </a:extLst>
          </p:cNvPr>
          <p:cNvCxnSpPr>
            <a:cxnSpLocks/>
            <a:stCxn id="23" idx="3"/>
            <a:endCxn id="59" idx="1"/>
          </p:cNvCxnSpPr>
          <p:nvPr/>
        </p:nvCxnSpPr>
        <p:spPr>
          <a:xfrm flipV="1">
            <a:off x="8122391" y="1398430"/>
            <a:ext cx="1456707" cy="15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xmlns="" id="{F50BF792-3EFF-42E8-BB59-A320712ACB74}"/>
              </a:ext>
            </a:extLst>
          </p:cNvPr>
          <p:cNvSpPr/>
          <p:nvPr/>
        </p:nvSpPr>
        <p:spPr>
          <a:xfrm>
            <a:off x="6510838" y="2988589"/>
            <a:ext cx="1718077" cy="605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微软雅黑" panose="020B0503020204020204" pitchFamily="34" charset="-122"/>
                <a:ea typeface="微软雅黑" panose="020B0503020204020204" pitchFamily="34" charset="-122"/>
              </a:rPr>
              <a:t>丙加密证书</a:t>
            </a:r>
            <a:endParaRPr lang="en-US" sz="2400" dirty="0">
              <a:solidFill>
                <a:srgbClr val="FFFF00"/>
              </a:solidFill>
              <a:latin typeface="微软雅黑" panose="020B0503020204020204" pitchFamily="34" charset="-122"/>
              <a:ea typeface="微软雅黑" panose="020B0503020204020204" pitchFamily="34" charset="-122"/>
            </a:endParaRPr>
          </a:p>
        </p:txBody>
      </p:sp>
      <p:cxnSp>
        <p:nvCxnSpPr>
          <p:cNvPr id="103" name="直接箭头连接符 102">
            <a:extLst>
              <a:ext uri="{FF2B5EF4-FFF2-40B4-BE49-F238E27FC236}">
                <a16:creationId xmlns:a16="http://schemas.microsoft.com/office/drawing/2014/main" xmlns="" id="{6EA4AE2D-CCAB-4692-881A-C2CC95F9342F}"/>
              </a:ext>
            </a:extLst>
          </p:cNvPr>
          <p:cNvCxnSpPr>
            <a:cxnSpLocks/>
            <a:stCxn id="99" idx="3"/>
            <a:endCxn id="66" idx="1"/>
          </p:cNvCxnSpPr>
          <p:nvPr/>
        </p:nvCxnSpPr>
        <p:spPr>
          <a:xfrm>
            <a:off x="8228915" y="3291288"/>
            <a:ext cx="15215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xmlns="" id="{3BBA474B-F689-44FC-A296-77A91EC5186A}"/>
              </a:ext>
            </a:extLst>
          </p:cNvPr>
          <p:cNvSpPr/>
          <p:nvPr/>
        </p:nvSpPr>
        <p:spPr>
          <a:xfrm>
            <a:off x="6512365" y="4980118"/>
            <a:ext cx="1779902" cy="844664"/>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乙签名私钥</a:t>
            </a:r>
            <a:endParaRPr lang="en-US" altLang="zh-CN" sz="2400" dirty="0">
              <a:solidFill>
                <a:srgbClr val="FF0000"/>
              </a:solidFill>
              <a:latin typeface="微软雅黑" panose="020B0503020204020204" pitchFamily="34" charset="-122"/>
              <a:ea typeface="微软雅黑" panose="020B0503020204020204" pitchFamily="34" charset="-122"/>
            </a:endParaRPr>
          </a:p>
          <a:p>
            <a:pPr algn="ctr"/>
            <a:r>
              <a:rPr lang="zh-CN" altLang="en-US" sz="2400" dirty="0">
                <a:solidFill>
                  <a:srgbClr val="FF0000"/>
                </a:solidFill>
                <a:latin typeface="微软雅黑" panose="020B0503020204020204" pitchFamily="34" charset="-122"/>
                <a:ea typeface="微软雅黑" panose="020B0503020204020204" pitchFamily="34" charset="-122"/>
              </a:rPr>
              <a:t>签名证书</a:t>
            </a:r>
            <a:endParaRPr lang="en-US" sz="2400" dirty="0">
              <a:solidFill>
                <a:srgbClr val="FFFF00"/>
              </a:solidFill>
              <a:latin typeface="微软雅黑" panose="020B0503020204020204" pitchFamily="34" charset="-122"/>
              <a:ea typeface="微软雅黑" panose="020B0503020204020204" pitchFamily="34" charset="-122"/>
            </a:endParaRPr>
          </a:p>
        </p:txBody>
      </p:sp>
      <p:sp>
        <p:nvSpPr>
          <p:cNvPr id="113" name="hanging-over-the-key_70025">
            <a:extLst>
              <a:ext uri="{FF2B5EF4-FFF2-40B4-BE49-F238E27FC236}">
                <a16:creationId xmlns:a16="http://schemas.microsoft.com/office/drawing/2014/main" xmlns="" id="{ECB9B37B-63AC-4030-BA42-CF9FBBCF0DAE}"/>
              </a:ext>
            </a:extLst>
          </p:cNvPr>
          <p:cNvSpPr>
            <a:spLocks noChangeAspect="1"/>
          </p:cNvSpPr>
          <p:nvPr/>
        </p:nvSpPr>
        <p:spPr bwMode="auto">
          <a:xfrm>
            <a:off x="2289691" y="5125265"/>
            <a:ext cx="609685" cy="417605"/>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accent1"/>
          </a:solidFill>
          <a:ln>
            <a:noFill/>
          </a:ln>
        </p:spPr>
      </p:sp>
      <p:cxnSp>
        <p:nvCxnSpPr>
          <p:cNvPr id="114" name="直接箭头连接符 113">
            <a:extLst>
              <a:ext uri="{FF2B5EF4-FFF2-40B4-BE49-F238E27FC236}">
                <a16:creationId xmlns:a16="http://schemas.microsoft.com/office/drawing/2014/main" xmlns="" id="{4893BF63-9B0B-4E8F-8810-E9A95D72AAB2}"/>
              </a:ext>
            </a:extLst>
          </p:cNvPr>
          <p:cNvCxnSpPr>
            <a:cxnSpLocks/>
            <a:stCxn id="112" idx="3"/>
            <a:endCxn id="61" idx="1"/>
          </p:cNvCxnSpPr>
          <p:nvPr/>
        </p:nvCxnSpPr>
        <p:spPr>
          <a:xfrm flipV="1">
            <a:off x="8292267" y="5397917"/>
            <a:ext cx="1424575" cy="4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keys_175646">
            <a:extLst>
              <a:ext uri="{FF2B5EF4-FFF2-40B4-BE49-F238E27FC236}">
                <a16:creationId xmlns:a16="http://schemas.microsoft.com/office/drawing/2014/main" xmlns="" id="{C5863F10-BCDC-4F64-9E2A-04A4C0A88961}"/>
              </a:ext>
            </a:extLst>
          </p:cNvPr>
          <p:cNvSpPr>
            <a:spLocks noChangeAspect="1"/>
          </p:cNvSpPr>
          <p:nvPr/>
        </p:nvSpPr>
        <p:spPr bwMode="auto">
          <a:xfrm>
            <a:off x="2182977" y="2840634"/>
            <a:ext cx="609684" cy="605397"/>
          </a:xfrm>
          <a:custGeom>
            <a:avLst/>
            <a:gdLst>
              <a:gd name="connsiteX0" fmla="*/ 142469 w 607663"/>
              <a:gd name="connsiteY0" fmla="*/ 322126 h 603390"/>
              <a:gd name="connsiteX1" fmla="*/ 155741 w 607663"/>
              <a:gd name="connsiteY1" fmla="*/ 327659 h 603390"/>
              <a:gd name="connsiteX2" fmla="*/ 155741 w 607663"/>
              <a:gd name="connsiteY2" fmla="*/ 354233 h 603390"/>
              <a:gd name="connsiteX3" fmla="*/ 144349 w 607663"/>
              <a:gd name="connsiteY3" fmla="*/ 359654 h 603390"/>
              <a:gd name="connsiteX4" fmla="*/ 136161 w 607663"/>
              <a:gd name="connsiteY4" fmla="*/ 376185 h 603390"/>
              <a:gd name="connsiteX5" fmla="*/ 125125 w 607663"/>
              <a:gd name="connsiteY5" fmla="*/ 383650 h 603390"/>
              <a:gd name="connsiteX6" fmla="*/ 120675 w 607663"/>
              <a:gd name="connsiteY6" fmla="*/ 382850 h 603390"/>
              <a:gd name="connsiteX7" fmla="*/ 114089 w 607663"/>
              <a:gd name="connsiteY7" fmla="*/ 367475 h 603390"/>
              <a:gd name="connsiteX8" fmla="*/ 124502 w 607663"/>
              <a:gd name="connsiteY8" fmla="*/ 346589 h 603390"/>
              <a:gd name="connsiteX9" fmla="*/ 129130 w 607663"/>
              <a:gd name="connsiteY9" fmla="*/ 327659 h 603390"/>
              <a:gd name="connsiteX10" fmla="*/ 142469 w 607663"/>
              <a:gd name="connsiteY10" fmla="*/ 322126 h 603390"/>
              <a:gd name="connsiteX11" fmla="*/ 536936 w 607663"/>
              <a:gd name="connsiteY11" fmla="*/ 289707 h 603390"/>
              <a:gd name="connsiteX12" fmla="*/ 497740 w 607663"/>
              <a:gd name="connsiteY12" fmla="*/ 307992 h 603390"/>
              <a:gd name="connsiteX13" fmla="*/ 389686 w 607663"/>
              <a:gd name="connsiteY13" fmla="*/ 415878 h 603390"/>
              <a:gd name="connsiteX14" fmla="*/ 376958 w 607663"/>
              <a:gd name="connsiteY14" fmla="*/ 418544 h 603390"/>
              <a:gd name="connsiteX15" fmla="*/ 346607 w 607663"/>
              <a:gd name="connsiteY15" fmla="*/ 412857 h 603390"/>
              <a:gd name="connsiteX16" fmla="*/ 287507 w 607663"/>
              <a:gd name="connsiteY16" fmla="*/ 437295 h 603390"/>
              <a:gd name="connsiteX17" fmla="*/ 271129 w 607663"/>
              <a:gd name="connsiteY17" fmla="*/ 532118 h 603390"/>
              <a:gd name="connsiteX18" fmla="*/ 302193 w 607663"/>
              <a:gd name="connsiteY18" fmla="*/ 519765 h 603390"/>
              <a:gd name="connsiteX19" fmla="*/ 320973 w 607663"/>
              <a:gd name="connsiteY19" fmla="*/ 502080 h 603390"/>
              <a:gd name="connsiteX20" fmla="*/ 339753 w 607663"/>
              <a:gd name="connsiteY20" fmla="*/ 520832 h 603390"/>
              <a:gd name="connsiteX21" fmla="*/ 320973 w 607663"/>
              <a:gd name="connsiteY21" fmla="*/ 539672 h 603390"/>
              <a:gd name="connsiteX22" fmla="*/ 316167 w 607663"/>
              <a:gd name="connsiteY22" fmla="*/ 539050 h 603390"/>
              <a:gd name="connsiteX23" fmla="*/ 285192 w 607663"/>
              <a:gd name="connsiteY23" fmla="*/ 552824 h 603390"/>
              <a:gd name="connsiteX24" fmla="*/ 287507 w 607663"/>
              <a:gd name="connsiteY24" fmla="*/ 555224 h 603390"/>
              <a:gd name="connsiteX25" fmla="*/ 405618 w 607663"/>
              <a:gd name="connsiteY25" fmla="*/ 555224 h 603390"/>
              <a:gd name="connsiteX26" fmla="*/ 423865 w 607663"/>
              <a:gd name="connsiteY26" fmla="*/ 464667 h 603390"/>
              <a:gd name="connsiteX27" fmla="*/ 426535 w 607663"/>
              <a:gd name="connsiteY27" fmla="*/ 451781 h 603390"/>
              <a:gd name="connsiteX28" fmla="*/ 578202 w 607663"/>
              <a:gd name="connsiteY28" fmla="*/ 300349 h 603390"/>
              <a:gd name="connsiteX29" fmla="*/ 536936 w 607663"/>
              <a:gd name="connsiteY29" fmla="*/ 289707 h 603390"/>
              <a:gd name="connsiteX30" fmla="*/ 542566 w 607663"/>
              <a:gd name="connsiteY30" fmla="*/ 265802 h 603390"/>
              <a:gd name="connsiteX31" fmla="*/ 604192 w 607663"/>
              <a:gd name="connsiteY31" fmla="*/ 291196 h 603390"/>
              <a:gd name="connsiteX32" fmla="*/ 604192 w 607663"/>
              <a:gd name="connsiteY32" fmla="*/ 307992 h 603390"/>
              <a:gd name="connsiteX33" fmla="*/ 448608 w 607663"/>
              <a:gd name="connsiteY33" fmla="*/ 463245 h 603390"/>
              <a:gd name="connsiteX34" fmla="*/ 422441 w 607663"/>
              <a:gd name="connsiteY34" fmla="*/ 572020 h 603390"/>
              <a:gd name="connsiteX35" fmla="*/ 346518 w 607663"/>
              <a:gd name="connsiteY35" fmla="*/ 603390 h 603390"/>
              <a:gd name="connsiteX36" fmla="*/ 270684 w 607663"/>
              <a:gd name="connsiteY36" fmla="*/ 572020 h 603390"/>
              <a:gd name="connsiteX37" fmla="*/ 258935 w 607663"/>
              <a:gd name="connsiteY37" fmla="*/ 558067 h 603390"/>
              <a:gd name="connsiteX38" fmla="*/ 244160 w 607663"/>
              <a:gd name="connsiteY38" fmla="*/ 558867 h 603390"/>
              <a:gd name="connsiteX39" fmla="*/ 137976 w 607663"/>
              <a:gd name="connsiteY39" fmla="*/ 510256 h 603390"/>
              <a:gd name="connsiteX40" fmla="*/ 139222 w 607663"/>
              <a:gd name="connsiteY40" fmla="*/ 493549 h 603390"/>
              <a:gd name="connsiteX41" fmla="*/ 156044 w 607663"/>
              <a:gd name="connsiteY41" fmla="*/ 494793 h 603390"/>
              <a:gd name="connsiteX42" fmla="*/ 244160 w 607663"/>
              <a:gd name="connsiteY42" fmla="*/ 535228 h 603390"/>
              <a:gd name="connsiteX43" fmla="*/ 246564 w 607663"/>
              <a:gd name="connsiteY43" fmla="*/ 535139 h 603390"/>
              <a:gd name="connsiteX44" fmla="*/ 270684 w 607663"/>
              <a:gd name="connsiteY44" fmla="*/ 420499 h 603390"/>
              <a:gd name="connsiteX45" fmla="*/ 378115 w 607663"/>
              <a:gd name="connsiteY45" fmla="*/ 393928 h 603390"/>
              <a:gd name="connsiteX46" fmla="*/ 481007 w 607663"/>
              <a:gd name="connsiteY46" fmla="*/ 291196 h 603390"/>
              <a:gd name="connsiteX47" fmla="*/ 542566 w 607663"/>
              <a:gd name="connsiteY47" fmla="*/ 265802 h 603390"/>
              <a:gd name="connsiteX48" fmla="*/ 290358 w 607663"/>
              <a:gd name="connsiteY48" fmla="*/ 185325 h 603390"/>
              <a:gd name="connsiteX49" fmla="*/ 307093 w 607663"/>
              <a:gd name="connsiteY49" fmla="*/ 185325 h 603390"/>
              <a:gd name="connsiteX50" fmla="*/ 307093 w 607663"/>
              <a:gd name="connsiteY50" fmla="*/ 202125 h 603390"/>
              <a:gd name="connsiteX51" fmla="*/ 196718 w 607663"/>
              <a:gd name="connsiteY51" fmla="*/ 312439 h 603390"/>
              <a:gd name="connsiteX52" fmla="*/ 188262 w 607663"/>
              <a:gd name="connsiteY52" fmla="*/ 315906 h 603390"/>
              <a:gd name="connsiteX53" fmla="*/ 179895 w 607663"/>
              <a:gd name="connsiteY53" fmla="*/ 312439 h 603390"/>
              <a:gd name="connsiteX54" fmla="*/ 179895 w 607663"/>
              <a:gd name="connsiteY54" fmla="*/ 295639 h 603390"/>
              <a:gd name="connsiteX55" fmla="*/ 356410 w 607663"/>
              <a:gd name="connsiteY55" fmla="*/ 119413 h 603390"/>
              <a:gd name="connsiteX56" fmla="*/ 373143 w 607663"/>
              <a:gd name="connsiteY56" fmla="*/ 119413 h 603390"/>
              <a:gd name="connsiteX57" fmla="*/ 373143 w 607663"/>
              <a:gd name="connsiteY57" fmla="*/ 136198 h 603390"/>
              <a:gd name="connsiteX58" fmla="*/ 346174 w 607663"/>
              <a:gd name="connsiteY58" fmla="*/ 163197 h 603390"/>
              <a:gd name="connsiteX59" fmla="*/ 337719 w 607663"/>
              <a:gd name="connsiteY59" fmla="*/ 166661 h 603390"/>
              <a:gd name="connsiteX60" fmla="*/ 329353 w 607663"/>
              <a:gd name="connsiteY60" fmla="*/ 163197 h 603390"/>
              <a:gd name="connsiteX61" fmla="*/ 329353 w 607663"/>
              <a:gd name="connsiteY61" fmla="*/ 146412 h 603390"/>
              <a:gd name="connsiteX62" fmla="*/ 308870 w 607663"/>
              <a:gd name="connsiteY62" fmla="*/ 71926 h 603390"/>
              <a:gd name="connsiteX63" fmla="*/ 325600 w 607663"/>
              <a:gd name="connsiteY63" fmla="*/ 71926 h 603390"/>
              <a:gd name="connsiteX64" fmla="*/ 325600 w 607663"/>
              <a:gd name="connsiteY64" fmla="*/ 88722 h 603390"/>
              <a:gd name="connsiteX65" fmla="*/ 149133 w 607663"/>
              <a:gd name="connsiteY65" fmla="*/ 264861 h 603390"/>
              <a:gd name="connsiteX66" fmla="*/ 140768 w 607663"/>
              <a:gd name="connsiteY66" fmla="*/ 268416 h 603390"/>
              <a:gd name="connsiteX67" fmla="*/ 132403 w 607663"/>
              <a:gd name="connsiteY67" fmla="*/ 264861 h 603390"/>
              <a:gd name="connsiteX68" fmla="*/ 132403 w 607663"/>
              <a:gd name="connsiteY68" fmla="*/ 248154 h 603390"/>
              <a:gd name="connsiteX69" fmla="*/ 313315 w 607663"/>
              <a:gd name="connsiteY69" fmla="*/ 23753 h 603390"/>
              <a:gd name="connsiteX70" fmla="*/ 311623 w 607663"/>
              <a:gd name="connsiteY70" fmla="*/ 24375 h 603390"/>
              <a:gd name="connsiteX71" fmla="*/ 24409 w 607663"/>
              <a:gd name="connsiteY71" fmla="*/ 311185 h 603390"/>
              <a:gd name="connsiteX72" fmla="*/ 23786 w 607663"/>
              <a:gd name="connsiteY72" fmla="*/ 312874 h 603390"/>
              <a:gd name="connsiteX73" fmla="*/ 24409 w 607663"/>
              <a:gd name="connsiteY73" fmla="*/ 314563 h 603390"/>
              <a:gd name="connsiteX74" fmla="*/ 168773 w 607663"/>
              <a:gd name="connsiteY74" fmla="*/ 458724 h 603390"/>
              <a:gd name="connsiteX75" fmla="*/ 170464 w 607663"/>
              <a:gd name="connsiteY75" fmla="*/ 459346 h 603390"/>
              <a:gd name="connsiteX76" fmla="*/ 172155 w 607663"/>
              <a:gd name="connsiteY76" fmla="*/ 458724 h 603390"/>
              <a:gd name="connsiteX77" fmla="*/ 459369 w 607663"/>
              <a:gd name="connsiteY77" fmla="*/ 171913 h 603390"/>
              <a:gd name="connsiteX78" fmla="*/ 459992 w 607663"/>
              <a:gd name="connsiteY78" fmla="*/ 170224 h 603390"/>
              <a:gd name="connsiteX79" fmla="*/ 459369 w 607663"/>
              <a:gd name="connsiteY79" fmla="*/ 168535 h 603390"/>
              <a:gd name="connsiteX80" fmla="*/ 315006 w 607663"/>
              <a:gd name="connsiteY80" fmla="*/ 24375 h 603390"/>
              <a:gd name="connsiteX81" fmla="*/ 313315 w 607663"/>
              <a:gd name="connsiteY81" fmla="*/ 23753 h 603390"/>
              <a:gd name="connsiteX82" fmla="*/ 313303 w 607663"/>
              <a:gd name="connsiteY82" fmla="*/ 0 h 603390"/>
              <a:gd name="connsiteX83" fmla="*/ 331738 w 607663"/>
              <a:gd name="connsiteY83" fmla="*/ 7666 h 603390"/>
              <a:gd name="connsiteX84" fmla="*/ 476102 w 607663"/>
              <a:gd name="connsiteY84" fmla="*/ 151826 h 603390"/>
              <a:gd name="connsiteX85" fmla="*/ 476102 w 607663"/>
              <a:gd name="connsiteY85" fmla="*/ 188711 h 603390"/>
              <a:gd name="connsiteX86" fmla="*/ 188977 w 607663"/>
              <a:gd name="connsiteY86" fmla="*/ 475433 h 603390"/>
              <a:gd name="connsiteX87" fmla="*/ 170464 w 607663"/>
              <a:gd name="connsiteY87" fmla="*/ 483076 h 603390"/>
              <a:gd name="connsiteX88" fmla="*/ 152040 w 607663"/>
              <a:gd name="connsiteY88" fmla="*/ 475433 h 603390"/>
              <a:gd name="connsiteX89" fmla="*/ 7676 w 607663"/>
              <a:gd name="connsiteY89" fmla="*/ 331272 h 603390"/>
              <a:gd name="connsiteX90" fmla="*/ 7676 w 607663"/>
              <a:gd name="connsiteY90" fmla="*/ 294387 h 603390"/>
              <a:gd name="connsiteX91" fmla="*/ 294802 w 607663"/>
              <a:gd name="connsiteY91" fmla="*/ 7666 h 603390"/>
              <a:gd name="connsiteX92" fmla="*/ 313303 w 607663"/>
              <a:gd name="connsiteY92" fmla="*/ 0 h 60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7663" h="603390">
                <a:moveTo>
                  <a:pt x="142469" y="322126"/>
                </a:moveTo>
                <a:cubicBezTo>
                  <a:pt x="147286" y="322126"/>
                  <a:pt x="152092" y="323971"/>
                  <a:pt x="155741" y="327659"/>
                </a:cubicBezTo>
                <a:cubicBezTo>
                  <a:pt x="163128" y="334947"/>
                  <a:pt x="163128" y="346856"/>
                  <a:pt x="155741" y="354233"/>
                </a:cubicBezTo>
                <a:cubicBezTo>
                  <a:pt x="152537" y="357432"/>
                  <a:pt x="148532" y="359210"/>
                  <a:pt x="144349" y="359654"/>
                </a:cubicBezTo>
                <a:cubicBezTo>
                  <a:pt x="141145" y="364898"/>
                  <a:pt x="138386" y="370497"/>
                  <a:pt x="136161" y="376185"/>
                </a:cubicBezTo>
                <a:cubicBezTo>
                  <a:pt x="134292" y="380806"/>
                  <a:pt x="129842" y="383650"/>
                  <a:pt x="125125" y="383650"/>
                </a:cubicBezTo>
                <a:cubicBezTo>
                  <a:pt x="123612" y="383650"/>
                  <a:pt x="122188" y="383384"/>
                  <a:pt x="120675" y="382850"/>
                </a:cubicBezTo>
                <a:cubicBezTo>
                  <a:pt x="114623" y="380451"/>
                  <a:pt x="111686" y="373518"/>
                  <a:pt x="114089" y="367475"/>
                </a:cubicBezTo>
                <a:cubicBezTo>
                  <a:pt x="116937" y="360187"/>
                  <a:pt x="120408" y="353255"/>
                  <a:pt x="124502" y="346589"/>
                </a:cubicBezTo>
                <a:cubicBezTo>
                  <a:pt x="122455" y="340101"/>
                  <a:pt x="123968" y="332725"/>
                  <a:pt x="129130" y="327659"/>
                </a:cubicBezTo>
                <a:cubicBezTo>
                  <a:pt x="132824" y="323971"/>
                  <a:pt x="137652" y="322126"/>
                  <a:pt x="142469" y="322126"/>
                </a:cubicBezTo>
                <a:close/>
                <a:moveTo>
                  <a:pt x="536936" y="289707"/>
                </a:moveTo>
                <a:cubicBezTo>
                  <a:pt x="522640" y="290974"/>
                  <a:pt x="508688" y="297061"/>
                  <a:pt x="497740" y="307992"/>
                </a:cubicBezTo>
                <a:lnTo>
                  <a:pt x="389686" y="415878"/>
                </a:lnTo>
                <a:cubicBezTo>
                  <a:pt x="386304" y="419255"/>
                  <a:pt x="381319" y="420233"/>
                  <a:pt x="376958" y="418544"/>
                </a:cubicBezTo>
                <a:cubicBezTo>
                  <a:pt x="367078" y="414723"/>
                  <a:pt x="356754" y="412857"/>
                  <a:pt x="346607" y="412857"/>
                </a:cubicBezTo>
                <a:cubicBezTo>
                  <a:pt x="324800" y="412857"/>
                  <a:pt x="303439" y="421388"/>
                  <a:pt x="287507" y="437295"/>
                </a:cubicBezTo>
                <a:cubicBezTo>
                  <a:pt x="261873" y="462890"/>
                  <a:pt x="256354" y="501103"/>
                  <a:pt x="271129" y="532118"/>
                </a:cubicBezTo>
                <a:cubicBezTo>
                  <a:pt x="281988" y="529541"/>
                  <a:pt x="292402" y="525364"/>
                  <a:pt x="302193" y="519765"/>
                </a:cubicBezTo>
                <a:cubicBezTo>
                  <a:pt x="302727" y="509901"/>
                  <a:pt x="310915" y="502080"/>
                  <a:pt x="320973" y="502080"/>
                </a:cubicBezTo>
                <a:cubicBezTo>
                  <a:pt x="331298" y="502080"/>
                  <a:pt x="339753" y="510523"/>
                  <a:pt x="339753" y="520832"/>
                </a:cubicBezTo>
                <a:cubicBezTo>
                  <a:pt x="339753" y="531229"/>
                  <a:pt x="331298" y="539672"/>
                  <a:pt x="320973" y="539672"/>
                </a:cubicBezTo>
                <a:cubicBezTo>
                  <a:pt x="319282" y="539672"/>
                  <a:pt x="317680" y="539405"/>
                  <a:pt x="316167" y="539050"/>
                </a:cubicBezTo>
                <a:cubicBezTo>
                  <a:pt x="306376" y="544915"/>
                  <a:pt x="295962" y="549536"/>
                  <a:pt x="285192" y="552824"/>
                </a:cubicBezTo>
                <a:cubicBezTo>
                  <a:pt x="285904" y="553624"/>
                  <a:pt x="286706" y="554513"/>
                  <a:pt x="287507" y="555224"/>
                </a:cubicBezTo>
                <a:cubicBezTo>
                  <a:pt x="320083" y="587749"/>
                  <a:pt x="373042" y="587838"/>
                  <a:pt x="405618" y="555224"/>
                </a:cubicBezTo>
                <a:cubicBezTo>
                  <a:pt x="429472" y="531407"/>
                  <a:pt x="436682" y="495860"/>
                  <a:pt x="423865" y="464667"/>
                </a:cubicBezTo>
                <a:cubicBezTo>
                  <a:pt x="422084" y="460223"/>
                  <a:pt x="423153" y="455158"/>
                  <a:pt x="426535" y="451781"/>
                </a:cubicBezTo>
                <a:lnTo>
                  <a:pt x="578202" y="300349"/>
                </a:lnTo>
                <a:cubicBezTo>
                  <a:pt x="565875" y="291995"/>
                  <a:pt x="551233" y="288441"/>
                  <a:pt x="536936" y="289707"/>
                </a:cubicBezTo>
                <a:close/>
                <a:moveTo>
                  <a:pt x="542566" y="265802"/>
                </a:moveTo>
                <a:cubicBezTo>
                  <a:pt x="564873" y="265802"/>
                  <a:pt x="587191" y="274266"/>
                  <a:pt x="604192" y="291196"/>
                </a:cubicBezTo>
                <a:cubicBezTo>
                  <a:pt x="608820" y="295817"/>
                  <a:pt x="608820" y="303371"/>
                  <a:pt x="604192" y="307992"/>
                </a:cubicBezTo>
                <a:lnTo>
                  <a:pt x="448608" y="463245"/>
                </a:lnTo>
                <a:cubicBezTo>
                  <a:pt x="461069" y="501369"/>
                  <a:pt x="451190" y="543315"/>
                  <a:pt x="422441" y="572020"/>
                </a:cubicBezTo>
                <a:cubicBezTo>
                  <a:pt x="401524" y="592904"/>
                  <a:pt x="374021" y="603390"/>
                  <a:pt x="346518" y="603390"/>
                </a:cubicBezTo>
                <a:cubicBezTo>
                  <a:pt x="319104" y="603390"/>
                  <a:pt x="291601" y="592904"/>
                  <a:pt x="270684" y="572020"/>
                </a:cubicBezTo>
                <a:cubicBezTo>
                  <a:pt x="266323" y="567665"/>
                  <a:pt x="262407" y="562955"/>
                  <a:pt x="258935" y="558067"/>
                </a:cubicBezTo>
                <a:cubicBezTo>
                  <a:pt x="254040" y="558601"/>
                  <a:pt x="249145" y="558867"/>
                  <a:pt x="244160" y="558867"/>
                </a:cubicBezTo>
                <a:cubicBezTo>
                  <a:pt x="203395" y="558867"/>
                  <a:pt x="164678" y="541182"/>
                  <a:pt x="137976" y="510256"/>
                </a:cubicBezTo>
                <a:cubicBezTo>
                  <a:pt x="133703" y="505280"/>
                  <a:pt x="134326" y="497815"/>
                  <a:pt x="139222" y="493549"/>
                </a:cubicBezTo>
                <a:cubicBezTo>
                  <a:pt x="144206" y="489283"/>
                  <a:pt x="151683" y="489817"/>
                  <a:pt x="156044" y="494793"/>
                </a:cubicBezTo>
                <a:cubicBezTo>
                  <a:pt x="178118" y="520476"/>
                  <a:pt x="210249" y="535228"/>
                  <a:pt x="244160" y="535228"/>
                </a:cubicBezTo>
                <a:cubicBezTo>
                  <a:pt x="244961" y="535228"/>
                  <a:pt x="245763" y="535139"/>
                  <a:pt x="246564" y="535139"/>
                </a:cubicBezTo>
                <a:cubicBezTo>
                  <a:pt x="231699" y="496748"/>
                  <a:pt x="239710" y="451426"/>
                  <a:pt x="270684" y="420499"/>
                </a:cubicBezTo>
                <a:cubicBezTo>
                  <a:pt x="298899" y="392328"/>
                  <a:pt x="340376" y="382286"/>
                  <a:pt x="378115" y="393928"/>
                </a:cubicBezTo>
                <a:lnTo>
                  <a:pt x="481007" y="291196"/>
                </a:lnTo>
                <a:cubicBezTo>
                  <a:pt x="497962" y="274266"/>
                  <a:pt x="520259" y="265802"/>
                  <a:pt x="542566" y="265802"/>
                </a:cubicBezTo>
                <a:close/>
                <a:moveTo>
                  <a:pt x="290358" y="185325"/>
                </a:moveTo>
                <a:cubicBezTo>
                  <a:pt x="294987" y="180703"/>
                  <a:pt x="302464" y="180703"/>
                  <a:pt x="307093" y="185325"/>
                </a:cubicBezTo>
                <a:cubicBezTo>
                  <a:pt x="311810" y="189947"/>
                  <a:pt x="311810" y="197503"/>
                  <a:pt x="307093" y="202125"/>
                </a:cubicBezTo>
                <a:lnTo>
                  <a:pt x="196718" y="312439"/>
                </a:lnTo>
                <a:cubicBezTo>
                  <a:pt x="194404" y="314750"/>
                  <a:pt x="191288" y="315906"/>
                  <a:pt x="188262" y="315906"/>
                </a:cubicBezTo>
                <a:cubicBezTo>
                  <a:pt x="185236" y="315906"/>
                  <a:pt x="182209" y="314750"/>
                  <a:pt x="179895" y="312439"/>
                </a:cubicBezTo>
                <a:cubicBezTo>
                  <a:pt x="175266" y="307817"/>
                  <a:pt x="175266" y="300261"/>
                  <a:pt x="179895" y="295639"/>
                </a:cubicBezTo>
                <a:close/>
                <a:moveTo>
                  <a:pt x="356410" y="119413"/>
                </a:moveTo>
                <a:cubicBezTo>
                  <a:pt x="361038" y="114795"/>
                  <a:pt x="368515" y="114795"/>
                  <a:pt x="373143" y="119413"/>
                </a:cubicBezTo>
                <a:cubicBezTo>
                  <a:pt x="377860" y="124031"/>
                  <a:pt x="377860" y="131580"/>
                  <a:pt x="373143" y="136198"/>
                </a:cubicBezTo>
                <a:lnTo>
                  <a:pt x="346174" y="163197"/>
                </a:lnTo>
                <a:cubicBezTo>
                  <a:pt x="343860" y="165506"/>
                  <a:pt x="340834" y="166661"/>
                  <a:pt x="337719" y="166661"/>
                </a:cubicBezTo>
                <a:cubicBezTo>
                  <a:pt x="334693" y="166661"/>
                  <a:pt x="331667" y="165506"/>
                  <a:pt x="329353" y="163197"/>
                </a:cubicBezTo>
                <a:cubicBezTo>
                  <a:pt x="324724" y="158579"/>
                  <a:pt x="324724" y="151030"/>
                  <a:pt x="329353" y="146412"/>
                </a:cubicBezTo>
                <a:close/>
                <a:moveTo>
                  <a:pt x="308870" y="71926"/>
                </a:moveTo>
                <a:cubicBezTo>
                  <a:pt x="313497" y="67305"/>
                  <a:pt x="320972" y="67305"/>
                  <a:pt x="325600" y="71926"/>
                </a:cubicBezTo>
                <a:cubicBezTo>
                  <a:pt x="330227" y="76547"/>
                  <a:pt x="330227" y="84101"/>
                  <a:pt x="325600" y="88722"/>
                </a:cubicBezTo>
                <a:lnTo>
                  <a:pt x="149133" y="264861"/>
                </a:lnTo>
                <a:cubicBezTo>
                  <a:pt x="146819" y="267172"/>
                  <a:pt x="143793" y="268416"/>
                  <a:pt x="140768" y="268416"/>
                </a:cubicBezTo>
                <a:cubicBezTo>
                  <a:pt x="137742" y="268416"/>
                  <a:pt x="134716" y="267260"/>
                  <a:pt x="132403" y="264861"/>
                </a:cubicBezTo>
                <a:cubicBezTo>
                  <a:pt x="127775" y="260240"/>
                  <a:pt x="127775" y="252775"/>
                  <a:pt x="132403" y="248154"/>
                </a:cubicBezTo>
                <a:close/>
                <a:moveTo>
                  <a:pt x="313315" y="23753"/>
                </a:moveTo>
                <a:cubicBezTo>
                  <a:pt x="312691" y="23753"/>
                  <a:pt x="312068" y="23930"/>
                  <a:pt x="311623" y="24375"/>
                </a:cubicBezTo>
                <a:lnTo>
                  <a:pt x="24409" y="311185"/>
                </a:lnTo>
                <a:cubicBezTo>
                  <a:pt x="23875" y="311718"/>
                  <a:pt x="23786" y="312429"/>
                  <a:pt x="23786" y="312874"/>
                </a:cubicBezTo>
                <a:cubicBezTo>
                  <a:pt x="23786" y="313318"/>
                  <a:pt x="23875" y="313940"/>
                  <a:pt x="24409" y="314563"/>
                </a:cubicBezTo>
                <a:lnTo>
                  <a:pt x="168773" y="458724"/>
                </a:lnTo>
                <a:cubicBezTo>
                  <a:pt x="169396" y="459257"/>
                  <a:pt x="170019" y="459346"/>
                  <a:pt x="170464" y="459346"/>
                </a:cubicBezTo>
                <a:cubicBezTo>
                  <a:pt x="170909" y="459346"/>
                  <a:pt x="171621" y="459257"/>
                  <a:pt x="172155" y="458724"/>
                </a:cubicBezTo>
                <a:lnTo>
                  <a:pt x="459369" y="171913"/>
                </a:lnTo>
                <a:cubicBezTo>
                  <a:pt x="459903" y="171380"/>
                  <a:pt x="459992" y="170669"/>
                  <a:pt x="459992" y="170224"/>
                </a:cubicBezTo>
                <a:cubicBezTo>
                  <a:pt x="459992" y="169780"/>
                  <a:pt x="459903" y="169158"/>
                  <a:pt x="459369" y="168535"/>
                </a:cubicBezTo>
                <a:lnTo>
                  <a:pt x="315006" y="24375"/>
                </a:lnTo>
                <a:cubicBezTo>
                  <a:pt x="314561" y="23930"/>
                  <a:pt x="313938" y="23753"/>
                  <a:pt x="313315" y="23753"/>
                </a:cubicBezTo>
                <a:close/>
                <a:moveTo>
                  <a:pt x="313303" y="0"/>
                </a:moveTo>
                <a:cubicBezTo>
                  <a:pt x="319990" y="0"/>
                  <a:pt x="326665" y="2555"/>
                  <a:pt x="331738" y="7666"/>
                </a:cubicBezTo>
                <a:lnTo>
                  <a:pt x="476102" y="151826"/>
                </a:lnTo>
                <a:cubicBezTo>
                  <a:pt x="486248" y="161958"/>
                  <a:pt x="486248" y="178490"/>
                  <a:pt x="476102" y="188711"/>
                </a:cubicBezTo>
                <a:lnTo>
                  <a:pt x="188977" y="475433"/>
                </a:lnTo>
                <a:cubicBezTo>
                  <a:pt x="183814" y="480499"/>
                  <a:pt x="177139" y="483076"/>
                  <a:pt x="170464" y="483076"/>
                </a:cubicBezTo>
                <a:cubicBezTo>
                  <a:pt x="163789" y="483076"/>
                  <a:pt x="157113" y="480499"/>
                  <a:pt x="152040" y="475433"/>
                </a:cubicBezTo>
                <a:lnTo>
                  <a:pt x="7676" y="331272"/>
                </a:lnTo>
                <a:cubicBezTo>
                  <a:pt x="-2559" y="321140"/>
                  <a:pt x="-2559" y="304608"/>
                  <a:pt x="7676" y="294387"/>
                </a:cubicBezTo>
                <a:lnTo>
                  <a:pt x="294802" y="7666"/>
                </a:lnTo>
                <a:cubicBezTo>
                  <a:pt x="299920" y="2555"/>
                  <a:pt x="306617" y="0"/>
                  <a:pt x="313303" y="0"/>
                </a:cubicBezTo>
                <a:close/>
              </a:path>
            </a:pathLst>
          </a:custGeom>
          <a:solidFill>
            <a:schemeClr val="accent1"/>
          </a:solidFill>
          <a:ln>
            <a:noFill/>
          </a:ln>
        </p:spPr>
      </p:sp>
      <p:sp>
        <p:nvSpPr>
          <p:cNvPr id="119" name="hanging-over-the-key_70025">
            <a:extLst>
              <a:ext uri="{FF2B5EF4-FFF2-40B4-BE49-F238E27FC236}">
                <a16:creationId xmlns:a16="http://schemas.microsoft.com/office/drawing/2014/main" xmlns="" id="{18A844C5-5BB8-448F-8146-7A2632EEF67B}"/>
              </a:ext>
            </a:extLst>
          </p:cNvPr>
          <p:cNvSpPr>
            <a:spLocks noChangeAspect="1"/>
          </p:cNvSpPr>
          <p:nvPr/>
        </p:nvSpPr>
        <p:spPr bwMode="auto">
          <a:xfrm>
            <a:off x="1912616" y="825173"/>
            <a:ext cx="609685" cy="489957"/>
          </a:xfrm>
          <a:custGeom>
            <a:avLst/>
            <a:gdLst>
              <a:gd name="connsiteX0" fmla="*/ 207463 w 607639"/>
              <a:gd name="connsiteY0" fmla="*/ 221999 h 488313"/>
              <a:gd name="connsiteX1" fmla="*/ 259329 w 607639"/>
              <a:gd name="connsiteY1" fmla="*/ 273759 h 488313"/>
              <a:gd name="connsiteX2" fmla="*/ 207463 w 607639"/>
              <a:gd name="connsiteY2" fmla="*/ 325519 h 488313"/>
              <a:gd name="connsiteX3" fmla="*/ 155597 w 607639"/>
              <a:gd name="connsiteY3" fmla="*/ 273759 h 488313"/>
              <a:gd name="connsiteX4" fmla="*/ 207463 w 607639"/>
              <a:gd name="connsiteY4" fmla="*/ 221999 h 488313"/>
              <a:gd name="connsiteX5" fmla="*/ 207472 w 607639"/>
              <a:gd name="connsiteY5" fmla="*/ 177552 h 488313"/>
              <a:gd name="connsiteX6" fmla="*/ 111168 w 607639"/>
              <a:gd name="connsiteY6" fmla="*/ 273704 h 488313"/>
              <a:gd name="connsiteX7" fmla="*/ 207472 w 607639"/>
              <a:gd name="connsiteY7" fmla="*/ 369945 h 488313"/>
              <a:gd name="connsiteX8" fmla="*/ 301194 w 607639"/>
              <a:gd name="connsiteY8" fmla="*/ 295920 h 488313"/>
              <a:gd name="connsiteX9" fmla="*/ 363053 w 607639"/>
              <a:gd name="connsiteY9" fmla="*/ 295920 h 488313"/>
              <a:gd name="connsiteX10" fmla="*/ 363053 w 607639"/>
              <a:gd name="connsiteY10" fmla="*/ 332888 h 488313"/>
              <a:gd name="connsiteX11" fmla="*/ 407555 w 607639"/>
              <a:gd name="connsiteY11" fmla="*/ 332888 h 488313"/>
              <a:gd name="connsiteX12" fmla="*/ 407555 w 607639"/>
              <a:gd name="connsiteY12" fmla="*/ 295920 h 488313"/>
              <a:gd name="connsiteX13" fmla="*/ 422330 w 607639"/>
              <a:gd name="connsiteY13" fmla="*/ 295920 h 488313"/>
              <a:gd name="connsiteX14" fmla="*/ 422330 w 607639"/>
              <a:gd name="connsiteY14" fmla="*/ 347729 h 488313"/>
              <a:gd name="connsiteX15" fmla="*/ 466833 w 607639"/>
              <a:gd name="connsiteY15" fmla="*/ 347729 h 488313"/>
              <a:gd name="connsiteX16" fmla="*/ 466833 w 607639"/>
              <a:gd name="connsiteY16" fmla="*/ 295920 h 488313"/>
              <a:gd name="connsiteX17" fmla="*/ 489084 w 607639"/>
              <a:gd name="connsiteY17" fmla="*/ 295920 h 488313"/>
              <a:gd name="connsiteX18" fmla="*/ 489084 w 607639"/>
              <a:gd name="connsiteY18" fmla="*/ 251577 h 488313"/>
              <a:gd name="connsiteX19" fmla="*/ 301194 w 607639"/>
              <a:gd name="connsiteY19" fmla="*/ 251577 h 488313"/>
              <a:gd name="connsiteX20" fmla="*/ 207472 w 607639"/>
              <a:gd name="connsiteY20" fmla="*/ 177552 h 488313"/>
              <a:gd name="connsiteX21" fmla="*/ 256435 w 607639"/>
              <a:gd name="connsiteY21" fmla="*/ 0 h 488313"/>
              <a:gd name="connsiteX22" fmla="*/ 607639 w 607639"/>
              <a:gd name="connsiteY22" fmla="*/ 0 h 488313"/>
              <a:gd name="connsiteX23" fmla="*/ 607639 w 607639"/>
              <a:gd name="connsiteY23" fmla="*/ 88771 h 488313"/>
              <a:gd name="connsiteX24" fmla="*/ 315711 w 607639"/>
              <a:gd name="connsiteY24" fmla="*/ 88771 h 488313"/>
              <a:gd name="connsiteX25" fmla="*/ 0 w 607639"/>
              <a:gd name="connsiteY25" fmla="*/ 0 h 488313"/>
              <a:gd name="connsiteX26" fmla="*/ 203021 w 607639"/>
              <a:gd name="connsiteY26" fmla="*/ 0 h 488313"/>
              <a:gd name="connsiteX27" fmla="*/ 291938 w 607639"/>
              <a:gd name="connsiteY27" fmla="*/ 133209 h 488313"/>
              <a:gd name="connsiteX28" fmla="*/ 607639 w 607639"/>
              <a:gd name="connsiteY28" fmla="*/ 133209 h 488313"/>
              <a:gd name="connsiteX29" fmla="*/ 607639 w 607639"/>
              <a:gd name="connsiteY29" fmla="*/ 488313 h 488313"/>
              <a:gd name="connsiteX30" fmla="*/ 0 w 607639"/>
              <a:gd name="connsiteY30" fmla="*/ 488313 h 4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488313">
                <a:moveTo>
                  <a:pt x="207463" y="221999"/>
                </a:moveTo>
                <a:cubicBezTo>
                  <a:pt x="236108" y="221999"/>
                  <a:pt x="259329" y="245173"/>
                  <a:pt x="259329" y="273759"/>
                </a:cubicBezTo>
                <a:cubicBezTo>
                  <a:pt x="259329" y="302345"/>
                  <a:pt x="236108" y="325519"/>
                  <a:pt x="207463" y="325519"/>
                </a:cubicBezTo>
                <a:cubicBezTo>
                  <a:pt x="178818" y="325519"/>
                  <a:pt x="155597" y="302345"/>
                  <a:pt x="155597" y="273759"/>
                </a:cubicBezTo>
                <a:cubicBezTo>
                  <a:pt x="155597" y="245173"/>
                  <a:pt x="178818" y="221999"/>
                  <a:pt x="207463" y="221999"/>
                </a:cubicBezTo>
                <a:close/>
                <a:moveTo>
                  <a:pt x="207472" y="177552"/>
                </a:moveTo>
                <a:cubicBezTo>
                  <a:pt x="154335" y="177552"/>
                  <a:pt x="111168" y="220741"/>
                  <a:pt x="111168" y="273704"/>
                </a:cubicBezTo>
                <a:cubicBezTo>
                  <a:pt x="111168" y="326757"/>
                  <a:pt x="154335" y="369945"/>
                  <a:pt x="207472" y="369945"/>
                </a:cubicBezTo>
                <a:cubicBezTo>
                  <a:pt x="252953" y="369945"/>
                  <a:pt x="291136" y="338309"/>
                  <a:pt x="301194" y="295920"/>
                </a:cubicBezTo>
                <a:lnTo>
                  <a:pt x="363053" y="295920"/>
                </a:lnTo>
                <a:lnTo>
                  <a:pt x="363053" y="332888"/>
                </a:lnTo>
                <a:lnTo>
                  <a:pt x="407555" y="332888"/>
                </a:lnTo>
                <a:lnTo>
                  <a:pt x="407555" y="295920"/>
                </a:lnTo>
                <a:lnTo>
                  <a:pt x="422330" y="295920"/>
                </a:lnTo>
                <a:lnTo>
                  <a:pt x="422330" y="347729"/>
                </a:lnTo>
                <a:lnTo>
                  <a:pt x="466833" y="347729"/>
                </a:lnTo>
                <a:lnTo>
                  <a:pt x="466833" y="295920"/>
                </a:lnTo>
                <a:lnTo>
                  <a:pt x="489084" y="295920"/>
                </a:lnTo>
                <a:lnTo>
                  <a:pt x="489084" y="251577"/>
                </a:lnTo>
                <a:lnTo>
                  <a:pt x="301194" y="251577"/>
                </a:lnTo>
                <a:cubicBezTo>
                  <a:pt x="291136" y="209188"/>
                  <a:pt x="252953" y="177552"/>
                  <a:pt x="207472" y="177552"/>
                </a:cubicBezTo>
                <a:close/>
                <a:moveTo>
                  <a:pt x="256435" y="0"/>
                </a:moveTo>
                <a:lnTo>
                  <a:pt x="607639" y="0"/>
                </a:lnTo>
                <a:lnTo>
                  <a:pt x="607639" y="88771"/>
                </a:lnTo>
                <a:lnTo>
                  <a:pt x="315711" y="88771"/>
                </a:lnTo>
                <a:close/>
                <a:moveTo>
                  <a:pt x="0" y="0"/>
                </a:moveTo>
                <a:lnTo>
                  <a:pt x="203021" y="0"/>
                </a:lnTo>
                <a:lnTo>
                  <a:pt x="291938" y="133209"/>
                </a:lnTo>
                <a:lnTo>
                  <a:pt x="607639" y="133209"/>
                </a:lnTo>
                <a:lnTo>
                  <a:pt x="607639" y="488313"/>
                </a:lnTo>
                <a:lnTo>
                  <a:pt x="0" y="488313"/>
                </a:ln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2366066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down)">
                                      <p:cBhvr>
                                        <p:cTn id="14" dur="500"/>
                                        <p:tgtEl>
                                          <p:spTgt spid="3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par>
                                <p:cTn id="52" presetID="22" presetClass="entr" presetSubtype="4"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down)">
                                      <p:cBhvr>
                                        <p:cTn id="54" dur="500"/>
                                        <p:tgtEl>
                                          <p:spTgt spid="65"/>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down)">
                                      <p:cBhvr>
                                        <p:cTn id="68" dur="500"/>
                                        <p:tgtEl>
                                          <p:spTgt spid="39"/>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down)">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down)">
                                      <p:cBhvr>
                                        <p:cTn id="76" dur="500"/>
                                        <p:tgtEl>
                                          <p:spTgt spid="23"/>
                                        </p:tgtEl>
                                      </p:cBhvr>
                                    </p:animEffect>
                                  </p:childTnLst>
                                </p:cTn>
                              </p:par>
                              <p:par>
                                <p:cTn id="77" presetID="22" presetClass="entr" presetSubtype="4"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6"/>
                                        </p:tgtEl>
                                        <p:attrNameLst>
                                          <p:attrName>style.visibility</p:attrName>
                                        </p:attrNameLst>
                                      </p:cBhvr>
                                      <p:to>
                                        <p:strVal val="visible"/>
                                      </p:to>
                                    </p:set>
                                    <p:animEffect transition="in" filter="wipe(down)">
                                      <p:cBhvr>
                                        <p:cTn id="89" dur="500"/>
                                        <p:tgtEl>
                                          <p:spTgt spid="6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wipe(down)">
                                      <p:cBhvr>
                                        <p:cTn id="99" dur="500"/>
                                        <p:tgtEl>
                                          <p:spTgt spid="6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wipe(down)">
                                      <p:cBhvr>
                                        <p:cTn id="104" dur="500"/>
                                        <p:tgtEl>
                                          <p:spTgt spid="6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wipe(down)">
                                      <p:cBhvr>
                                        <p:cTn id="109" dur="500"/>
                                        <p:tgtEl>
                                          <p:spTgt spid="6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down)">
                                      <p:cBhvr>
                                        <p:cTn id="114" dur="500"/>
                                        <p:tgtEl>
                                          <p:spTgt spid="63"/>
                                        </p:tgtEl>
                                      </p:cBhvr>
                                    </p:animEffect>
                                  </p:childTnLst>
                                </p:cTn>
                              </p:par>
                            </p:childTnLst>
                          </p:cTn>
                        </p:par>
                        <p:par>
                          <p:cTn id="115" fill="hold">
                            <p:stCondLst>
                              <p:cond delay="500"/>
                            </p:stCondLst>
                            <p:childTnLst>
                              <p:par>
                                <p:cTn id="116" presetID="22" presetClass="entr" presetSubtype="4" fill="hold" nodeType="after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wipe(down)">
                                      <p:cBhvr>
                                        <p:cTn id="118" dur="500"/>
                                        <p:tgtEl>
                                          <p:spTgt spid="9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99"/>
                                        </p:tgtEl>
                                        <p:attrNameLst>
                                          <p:attrName>style.visibility</p:attrName>
                                        </p:attrNameLst>
                                      </p:cBhvr>
                                      <p:to>
                                        <p:strVal val="visible"/>
                                      </p:to>
                                    </p:set>
                                    <p:animEffect transition="in" filter="wipe(down)">
                                      <p:cBhvr>
                                        <p:cTn id="123" dur="500"/>
                                        <p:tgtEl>
                                          <p:spTgt spid="99"/>
                                        </p:tgtEl>
                                      </p:cBhvr>
                                    </p:animEffect>
                                  </p:childTnLst>
                                </p:cTn>
                              </p:par>
                            </p:childTnLst>
                          </p:cTn>
                        </p:par>
                        <p:par>
                          <p:cTn id="124" fill="hold">
                            <p:stCondLst>
                              <p:cond delay="500"/>
                            </p:stCondLst>
                            <p:childTnLst>
                              <p:par>
                                <p:cTn id="125" presetID="22" presetClass="entr" presetSubtype="4" fill="hold" nodeType="afterEffect">
                                  <p:stCondLst>
                                    <p:cond delay="0"/>
                                  </p:stCondLst>
                                  <p:childTnLst>
                                    <p:set>
                                      <p:cBhvr>
                                        <p:cTn id="126" dur="1" fill="hold">
                                          <p:stCondLst>
                                            <p:cond delay="0"/>
                                          </p:stCondLst>
                                        </p:cTn>
                                        <p:tgtEl>
                                          <p:spTgt spid="103"/>
                                        </p:tgtEl>
                                        <p:attrNameLst>
                                          <p:attrName>style.visibility</p:attrName>
                                        </p:attrNameLst>
                                      </p:cBhvr>
                                      <p:to>
                                        <p:strVal val="visible"/>
                                      </p:to>
                                    </p:set>
                                    <p:animEffect transition="in" filter="wipe(down)">
                                      <p:cBhvr>
                                        <p:cTn id="127" dur="500"/>
                                        <p:tgtEl>
                                          <p:spTgt spid="10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112"/>
                                        </p:tgtEl>
                                        <p:attrNameLst>
                                          <p:attrName>style.visibility</p:attrName>
                                        </p:attrNameLst>
                                      </p:cBhvr>
                                      <p:to>
                                        <p:strVal val="visible"/>
                                      </p:to>
                                    </p:set>
                                    <p:animEffect transition="in" filter="wipe(down)">
                                      <p:cBhvr>
                                        <p:cTn id="132" dur="500"/>
                                        <p:tgtEl>
                                          <p:spTgt spid="112"/>
                                        </p:tgtEl>
                                      </p:cBhvr>
                                    </p:animEffect>
                                  </p:childTnLst>
                                </p:cTn>
                              </p:par>
                              <p:par>
                                <p:cTn id="133" presetID="22" presetClass="entr" presetSubtype="4" fill="hold" nodeType="withEffect">
                                  <p:stCondLst>
                                    <p:cond delay="0"/>
                                  </p:stCondLst>
                                  <p:childTnLst>
                                    <p:set>
                                      <p:cBhvr>
                                        <p:cTn id="134" dur="1" fill="hold">
                                          <p:stCondLst>
                                            <p:cond delay="0"/>
                                          </p:stCondLst>
                                        </p:cTn>
                                        <p:tgtEl>
                                          <p:spTgt spid="113"/>
                                        </p:tgtEl>
                                        <p:attrNameLst>
                                          <p:attrName>style.visibility</p:attrName>
                                        </p:attrNameLst>
                                      </p:cBhvr>
                                      <p:to>
                                        <p:strVal val="visible"/>
                                      </p:to>
                                    </p:set>
                                    <p:animEffect transition="in" filter="wipe(down)">
                                      <p:cBhvr>
                                        <p:cTn id="135" dur="500"/>
                                        <p:tgtEl>
                                          <p:spTgt spid="113"/>
                                        </p:tgtEl>
                                      </p:cBhvr>
                                    </p:animEffect>
                                  </p:childTnLst>
                                </p:cTn>
                              </p:par>
                            </p:childTnLst>
                          </p:cTn>
                        </p:par>
                        <p:par>
                          <p:cTn id="136" fill="hold">
                            <p:stCondLst>
                              <p:cond delay="500"/>
                            </p:stCondLst>
                            <p:childTnLst>
                              <p:par>
                                <p:cTn id="137" presetID="22" presetClass="entr" presetSubtype="4" fill="hold" nodeType="afterEffect">
                                  <p:stCondLst>
                                    <p:cond delay="0"/>
                                  </p:stCondLst>
                                  <p:childTnLst>
                                    <p:set>
                                      <p:cBhvr>
                                        <p:cTn id="138" dur="1" fill="hold">
                                          <p:stCondLst>
                                            <p:cond delay="0"/>
                                          </p:stCondLst>
                                        </p:cTn>
                                        <p:tgtEl>
                                          <p:spTgt spid="114"/>
                                        </p:tgtEl>
                                        <p:attrNameLst>
                                          <p:attrName>style.visibility</p:attrName>
                                        </p:attrNameLst>
                                      </p:cBhvr>
                                      <p:to>
                                        <p:strVal val="visible"/>
                                      </p:to>
                                    </p:set>
                                    <p:animEffect transition="in" filter="wipe(down)">
                                      <p:cBhvr>
                                        <p:cTn id="139" dur="500"/>
                                        <p:tgtEl>
                                          <p:spTgt spid="114"/>
                                        </p:tgtEl>
                                      </p:cBhvr>
                                    </p:animEffect>
                                  </p:childTnLst>
                                </p:cTn>
                              </p:par>
                              <p:par>
                                <p:cTn id="140" presetID="22" presetClass="entr" presetSubtype="4" fill="hold" nodeType="withEffect">
                                  <p:stCondLst>
                                    <p:cond delay="0"/>
                                  </p:stCondLst>
                                  <p:childTnLst>
                                    <p:set>
                                      <p:cBhvr>
                                        <p:cTn id="141" dur="1" fill="hold">
                                          <p:stCondLst>
                                            <p:cond delay="0"/>
                                          </p:stCondLst>
                                        </p:cTn>
                                        <p:tgtEl>
                                          <p:spTgt spid="118"/>
                                        </p:tgtEl>
                                        <p:attrNameLst>
                                          <p:attrName>style.visibility</p:attrName>
                                        </p:attrNameLst>
                                      </p:cBhvr>
                                      <p:to>
                                        <p:strVal val="visible"/>
                                      </p:to>
                                    </p:set>
                                    <p:animEffect transition="in" filter="wipe(down)">
                                      <p:cBhvr>
                                        <p:cTn id="142" dur="500"/>
                                        <p:tgtEl>
                                          <p:spTgt spid="118"/>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119"/>
                                        </p:tgtEl>
                                        <p:attrNameLst>
                                          <p:attrName>style.visibility</p:attrName>
                                        </p:attrNameLst>
                                      </p:cBhvr>
                                      <p:to>
                                        <p:strVal val="visible"/>
                                      </p:to>
                                    </p:set>
                                    <p:animEffect transition="in" filter="wipe(down)">
                                      <p:cBhvr>
                                        <p:cTn id="14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1" grpId="0" bldLvl="0" animBg="1"/>
      <p:bldP spid="16" grpId="0" bldLvl="0" animBg="1"/>
      <p:bldP spid="26" grpId="0" bldLvl="0" animBg="1"/>
      <p:bldP spid="18" grpId="0" bldLvl="0" animBg="1"/>
      <p:bldP spid="12" grpId="0" bldLvl="0" animBg="1"/>
      <p:bldP spid="34" grpId="0" bldLvl="0" animBg="1"/>
      <p:bldP spid="39" grpId="0" bldLvl="0" animBg="1"/>
      <p:bldP spid="14" grpId="0" bldLvl="0" animBg="1"/>
      <p:bldP spid="11" grpId="0" bldLvl="0" animBg="1"/>
      <p:bldP spid="22" grpId="0" animBg="1"/>
      <p:bldP spid="23" grpId="0" animBg="1"/>
      <p:bldP spid="59" grpId="0" bldLvl="0" animBg="1"/>
      <p:bldP spid="60" grpId="0" bldLvl="0" animBg="1"/>
      <p:bldP spid="61" grpId="0" bldLvl="0" animBg="1"/>
      <p:bldP spid="62" grpId="0" bldLvl="0" animBg="1"/>
      <p:bldP spid="63" grpId="0" bldLvl="0" animBg="1"/>
      <p:bldP spid="64" grpId="0" bldLvl="0" animBg="1"/>
      <p:bldP spid="66" grpId="0" bldLvl="0" animBg="1"/>
      <p:bldP spid="99" grpId="0" bldLvl="0" animBg="1"/>
      <p:bldP spid="112" grpId="0" bldLvl="0" animBg="1"/>
      <p:bldP spid="119"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a:t>
            </a:r>
            <a:r>
              <a:rPr lang="en-US" altLang="zh-CN" dirty="0"/>
              <a:t>P7</a:t>
            </a:r>
            <a:r>
              <a:rPr lang="zh-CN" altLang="en-US" dirty="0"/>
              <a:t>想一想</a:t>
            </a:r>
            <a:endParaRPr lang="en-US" dirty="0"/>
          </a:p>
        </p:txBody>
      </p:sp>
      <p:sp>
        <p:nvSpPr>
          <p:cNvPr id="3" name="日期占位符 2"/>
          <p:cNvSpPr>
            <a:spLocks noGrp="1"/>
          </p:cNvSpPr>
          <p:nvPr>
            <p:ph type="dt" sz="half" idx="11"/>
          </p:nvPr>
        </p:nvSpPr>
        <p:spPr/>
        <p:txBody>
          <a:bodyPr/>
          <a:lstStyle/>
          <a:p>
            <a:fld id="{9609AF3F-8D04-4569-A6C2-2DB4123F1371}" type="datetime1">
              <a:rPr lang="en-US" smtClean="0"/>
              <a:t>12/1/2021</a:t>
            </a:fld>
            <a:endParaRPr lang="en-US" dirty="0"/>
          </a:p>
        </p:txBody>
      </p:sp>
      <p:sp>
        <p:nvSpPr>
          <p:cNvPr id="4" name="页脚占位符 3"/>
          <p:cNvSpPr>
            <a:spLocks noGrp="1"/>
          </p:cNvSpPr>
          <p:nvPr>
            <p:ph type="ftr" sz="quarter" idx="12"/>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3"/>
          </p:nvPr>
        </p:nvSpPr>
        <p:spPr/>
        <p:txBody>
          <a:bodyPr/>
          <a:lstStyle/>
          <a:p>
            <a:fld id="{598CD05A-98A2-49CA-AF2E-8071CA610BC8}" type="slidenum">
              <a:rPr lang="en-US" smtClean="0"/>
              <a:t>38</a:t>
            </a:fld>
            <a:endParaRPr lang="en-US" dirty="0"/>
          </a:p>
        </p:txBody>
      </p:sp>
      <p:sp>
        <p:nvSpPr>
          <p:cNvPr id="7" name="矩形: 圆角 6"/>
          <p:cNvSpPr/>
          <p:nvPr/>
        </p:nvSpPr>
        <p:spPr>
          <a:xfrm>
            <a:off x="821747" y="1600355"/>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签名类型</a:t>
            </a:r>
            <a:endParaRPr lang="en-US" sz="2400" dirty="0"/>
          </a:p>
        </p:txBody>
      </p:sp>
      <p:sp>
        <p:nvSpPr>
          <p:cNvPr id="13" name="矩形: 圆角 12"/>
          <p:cNvSpPr/>
          <p:nvPr/>
        </p:nvSpPr>
        <p:spPr>
          <a:xfrm>
            <a:off x="821747" y="3129087"/>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签名证书</a:t>
            </a:r>
            <a:endParaRPr lang="en-US" sz="2400" dirty="0"/>
          </a:p>
        </p:txBody>
      </p:sp>
      <p:sp>
        <p:nvSpPr>
          <p:cNvPr id="14" name="矩形: 圆角 13"/>
          <p:cNvSpPr/>
          <p:nvPr/>
        </p:nvSpPr>
        <p:spPr>
          <a:xfrm>
            <a:off x="821747" y="4659982"/>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签名算法</a:t>
            </a:r>
            <a:endParaRPr lang="en-US" altLang="zh-CN" sz="2400" dirty="0"/>
          </a:p>
        </p:txBody>
      </p:sp>
      <p:sp>
        <p:nvSpPr>
          <p:cNvPr id="15" name="矩形: 圆角 14"/>
          <p:cNvSpPr/>
          <p:nvPr/>
        </p:nvSpPr>
        <p:spPr>
          <a:xfrm>
            <a:off x="8960748" y="4659982"/>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对称加密密文</a:t>
            </a:r>
            <a:endParaRPr lang="en-US" sz="2400" dirty="0"/>
          </a:p>
        </p:txBody>
      </p:sp>
      <p:sp>
        <p:nvSpPr>
          <p:cNvPr id="16" name="矩形: 圆角 15"/>
          <p:cNvSpPr/>
          <p:nvPr/>
        </p:nvSpPr>
        <p:spPr>
          <a:xfrm>
            <a:off x="8960748" y="3266847"/>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公钥加密密文</a:t>
            </a:r>
            <a:endParaRPr lang="en-US" sz="2400" dirty="0"/>
          </a:p>
        </p:txBody>
      </p:sp>
      <p:sp>
        <p:nvSpPr>
          <p:cNvPr id="17" name="矩形: 圆角 16"/>
          <p:cNvSpPr/>
          <p:nvPr/>
        </p:nvSpPr>
        <p:spPr>
          <a:xfrm>
            <a:off x="8922328" y="1643477"/>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接收者信息</a:t>
            </a:r>
            <a:endParaRPr lang="en-US" sz="2400" dirty="0"/>
          </a:p>
        </p:txBody>
      </p:sp>
      <p:sp>
        <p:nvSpPr>
          <p:cNvPr id="20" name="矩形: 圆角 19"/>
          <p:cNvSpPr/>
          <p:nvPr/>
        </p:nvSpPr>
        <p:spPr>
          <a:xfrm>
            <a:off x="3310974" y="1650533"/>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签名原文</a:t>
            </a:r>
            <a:endParaRPr lang="en-US" sz="2400" dirty="0"/>
          </a:p>
        </p:txBody>
      </p:sp>
      <p:sp>
        <p:nvSpPr>
          <p:cNvPr id="21" name="矩形: 圆角 20"/>
          <p:cNvSpPr/>
          <p:nvPr/>
        </p:nvSpPr>
        <p:spPr>
          <a:xfrm>
            <a:off x="3310974" y="4659982"/>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签名值</a:t>
            </a:r>
            <a:endParaRPr lang="en-US" sz="2400" dirty="0"/>
          </a:p>
        </p:txBody>
      </p:sp>
      <p:sp>
        <p:nvSpPr>
          <p:cNvPr id="22" name="矩形: 圆角 21"/>
          <p:cNvSpPr/>
          <p:nvPr/>
        </p:nvSpPr>
        <p:spPr>
          <a:xfrm>
            <a:off x="3310974" y="3151527"/>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签名者信息</a:t>
            </a:r>
            <a:endParaRPr lang="en-US" sz="2400" dirty="0"/>
          </a:p>
        </p:txBody>
      </p:sp>
      <p:sp>
        <p:nvSpPr>
          <p:cNvPr id="25" name="矩形: 圆角 24"/>
          <p:cNvSpPr/>
          <p:nvPr/>
        </p:nvSpPr>
        <p:spPr>
          <a:xfrm>
            <a:off x="6545614" y="1643477"/>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数字信封类型</a:t>
            </a:r>
            <a:endParaRPr lang="en-US" sz="2400" dirty="0"/>
          </a:p>
        </p:txBody>
      </p:sp>
      <p:sp>
        <p:nvSpPr>
          <p:cNvPr id="26" name="矩形: 圆角 25"/>
          <p:cNvSpPr/>
          <p:nvPr/>
        </p:nvSpPr>
        <p:spPr>
          <a:xfrm>
            <a:off x="6516022" y="3221148"/>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公钥加密算法</a:t>
            </a:r>
            <a:endParaRPr lang="en-US" sz="2400" dirty="0"/>
          </a:p>
        </p:txBody>
      </p:sp>
      <p:sp>
        <p:nvSpPr>
          <p:cNvPr id="27" name="矩形: 圆角 26"/>
          <p:cNvSpPr/>
          <p:nvPr/>
        </p:nvSpPr>
        <p:spPr>
          <a:xfrm>
            <a:off x="6516766" y="4659982"/>
            <a:ext cx="211974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对称加密算法</a:t>
            </a:r>
            <a:endParaRPr lang="en-US" altLang="zh-CN"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数字信封小结</a:t>
            </a:r>
            <a:endParaRPr lang="en-US" dirty="0"/>
          </a:p>
        </p:txBody>
      </p:sp>
      <p:sp>
        <p:nvSpPr>
          <p:cNvPr id="3" name="日期占位符 2"/>
          <p:cNvSpPr>
            <a:spLocks noGrp="1"/>
          </p:cNvSpPr>
          <p:nvPr>
            <p:ph type="dt" sz="half" idx="10"/>
          </p:nvPr>
        </p:nvSpPr>
        <p:spPr/>
        <p:txBody>
          <a:bodyPr/>
          <a:lstStyle/>
          <a:p>
            <a:fld id="{9B8F5B8F-2AFE-4EDD-A1C3-3E77FFC3C910}"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4" name="页脚占位符 3"/>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39</a:t>
            </a:fld>
            <a:endParaRPr lang="en-US" dirty="0">
              <a:ea typeface="微软雅黑" panose="020B0503020204020204" pitchFamily="34" charset="-122"/>
            </a:endParaRPr>
          </a:p>
        </p:txBody>
      </p:sp>
      <p:sp>
        <p:nvSpPr>
          <p:cNvPr id="22" name="文本框 21"/>
          <p:cNvSpPr txBox="1"/>
          <p:nvPr/>
        </p:nvSpPr>
        <p:spPr>
          <a:xfrm>
            <a:off x="2639616" y="2106419"/>
            <a:ext cx="6552728" cy="1754629"/>
          </a:xfrm>
          <a:prstGeom prst="rect">
            <a:avLst/>
          </a:prstGeom>
        </p:spPr>
        <p:txBody>
          <a:bodyPr vert="horz" wrap="none" lIns="91440" tIns="45720" rIns="91440" bIns="45720" numCol="2" rtlCol="0" anchor="ctr">
            <a:noAutofit/>
          </a:bodyPr>
          <a:lstStyle/>
          <a:p>
            <a:pPr algn="l"/>
            <a:r>
              <a:rPr lang="zh-CN" altLang="en-US" sz="2800" dirty="0">
                <a:latin typeface="微软雅黑" panose="020B0503020204020204" pitchFamily="34" charset="-122"/>
                <a:ea typeface="微软雅黑" panose="020B0503020204020204" pitchFamily="34" charset="-122"/>
              </a:rPr>
              <a:t>数字信封类型</a:t>
            </a:r>
            <a:endParaRPr lang="en-US" altLang="zh-CN" sz="2800" dirty="0">
              <a:latin typeface="微软雅黑" panose="020B0503020204020204" pitchFamily="34" charset="-122"/>
              <a:ea typeface="微软雅黑" panose="020B0503020204020204" pitchFamily="34" charset="-122"/>
            </a:endParaRPr>
          </a:p>
          <a:p>
            <a:pPr algn="l"/>
            <a:r>
              <a:rPr lang="zh-CN" altLang="en-US" sz="2800" dirty="0">
                <a:latin typeface="微软雅黑" panose="020B0503020204020204" pitchFamily="34" charset="-122"/>
                <a:ea typeface="微软雅黑" panose="020B0503020204020204" pitchFamily="34" charset="-122"/>
              </a:rPr>
              <a:t>公钥加密算法类型</a:t>
            </a:r>
            <a:endParaRPr lang="en-US" altLang="zh-CN" sz="2800" dirty="0">
              <a:latin typeface="微软雅黑" panose="020B0503020204020204" pitchFamily="34" charset="-122"/>
              <a:ea typeface="微软雅黑" panose="020B0503020204020204" pitchFamily="34" charset="-122"/>
            </a:endParaRPr>
          </a:p>
          <a:p>
            <a:pPr algn="l"/>
            <a:r>
              <a:rPr lang="zh-CN" altLang="en-US" sz="2800" dirty="0">
                <a:latin typeface="微软雅黑" panose="020B0503020204020204" pitchFamily="34" charset="-122"/>
                <a:ea typeface="微软雅黑" panose="020B0503020204020204" pitchFamily="34" charset="-122"/>
              </a:rPr>
              <a:t>公钥加密密文 </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接受者信息 </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对称加密算法类型</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对称加密密文</a:t>
            </a:r>
            <a:endParaRPr lang="en-US" altLang="zh-CN" sz="28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754221" y="2094844"/>
            <a:ext cx="1556015" cy="914400"/>
          </a:xfrm>
          <a:prstGeom prst="rect">
            <a:avLst/>
          </a:prstGeom>
        </p:spPr>
        <p:txBody>
          <a:bodyPr vert="horz" wrap="none" lIns="91440" tIns="45720" rIns="91440" bIns="45720" rtlCol="0" anchor="ctr">
            <a:noAutofit/>
          </a:bodyPr>
          <a:lstStyle/>
          <a:p>
            <a:pPr algn="l"/>
            <a:r>
              <a:rPr lang="zh-CN" altLang="en-US" sz="2800" dirty="0">
                <a:latin typeface="微软雅黑" panose="020B0503020204020204" pitchFamily="34" charset="-122"/>
                <a:ea typeface="微软雅黑" panose="020B0503020204020204" pitchFamily="34" charset="-122"/>
              </a:rPr>
              <a:t>数字信封：</a:t>
            </a:r>
            <a:endParaRPr lang="en-US" sz="2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5331" y="1368000"/>
            <a:ext cx="8998476" cy="4676037"/>
          </a:xfrm>
        </p:spPr>
      </p:pic>
      <p:sp>
        <p:nvSpPr>
          <p:cNvPr id="4" name="日期占位符 3"/>
          <p:cNvSpPr>
            <a:spLocks noGrp="1"/>
          </p:cNvSpPr>
          <p:nvPr>
            <p:ph type="dt" sz="half" idx="10"/>
          </p:nvPr>
        </p:nvSpPr>
        <p:spPr/>
        <p:txBody>
          <a:bodyPr/>
          <a:lstStyle/>
          <a:p>
            <a:fld id="{22026779-AB62-46AB-B32A-D5DE0DDC57A6}"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5" name="页脚占位符 4"/>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4</a:t>
            </a:fld>
            <a:endParaRPr lang="en-US" dirty="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H_Others_1"/>
          <p:cNvSpPr/>
          <p:nvPr>
            <p:custDataLst>
              <p:tags r:id="rId2"/>
            </p:custDataLst>
          </p:nvPr>
        </p:nvSpPr>
        <p:spPr>
          <a:xfrm>
            <a:off x="1696797" y="2420884"/>
            <a:ext cx="650692" cy="979004"/>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4" name="MH_Title"/>
          <p:cNvSpPr/>
          <p:nvPr>
            <p:custDataLst>
              <p:tags r:id="rId3"/>
            </p:custDataLst>
          </p:nvPr>
        </p:nvSpPr>
        <p:spPr>
          <a:xfrm>
            <a:off x="1847528" y="2420888"/>
            <a:ext cx="7124700" cy="979001"/>
          </a:xfrm>
          <a:custGeom>
            <a:avLst/>
            <a:gdLst>
              <a:gd name="connsiteX0" fmla="*/ 500231 w 7124700"/>
              <a:gd name="connsiteY0" fmla="*/ 216261 h 979001"/>
              <a:gd name="connsiteX1" fmla="*/ 500231 w 7124700"/>
              <a:gd name="connsiteY1" fmla="*/ 979001 h 979001"/>
              <a:gd name="connsiteX2" fmla="*/ 0 w 7124700"/>
              <a:gd name="connsiteY2" fmla="*/ 979001 h 979001"/>
              <a:gd name="connsiteX3" fmla="*/ 1230440 w 7124700"/>
              <a:gd name="connsiteY3" fmla="*/ 0 h 979001"/>
              <a:gd name="connsiteX4" fmla="*/ 2896778 w 7124700"/>
              <a:gd name="connsiteY4" fmla="*/ 0 h 979001"/>
              <a:gd name="connsiteX5" fmla="*/ 4620162 w 7124700"/>
              <a:gd name="connsiteY5" fmla="*/ 0 h 979001"/>
              <a:gd name="connsiteX6" fmla="*/ 5458362 w 7124700"/>
              <a:gd name="connsiteY6" fmla="*/ 0 h 979001"/>
              <a:gd name="connsiteX7" fmla="*/ 6286500 w 7124700"/>
              <a:gd name="connsiteY7" fmla="*/ 0 h 979001"/>
              <a:gd name="connsiteX8" fmla="*/ 7124700 w 7124700"/>
              <a:gd name="connsiteY8" fmla="*/ 0 h 979001"/>
              <a:gd name="connsiteX9" fmla="*/ 7124700 w 7124700"/>
              <a:gd name="connsiteY9" fmla="*/ 979001 h 979001"/>
              <a:gd name="connsiteX10" fmla="*/ 6286500 w 7124700"/>
              <a:gd name="connsiteY10" fmla="*/ 979001 h 979001"/>
              <a:gd name="connsiteX11" fmla="*/ 5458362 w 7124700"/>
              <a:gd name="connsiteY11" fmla="*/ 979001 h 979001"/>
              <a:gd name="connsiteX12" fmla="*/ 4620162 w 7124700"/>
              <a:gd name="connsiteY12" fmla="*/ 979001 h 979001"/>
              <a:gd name="connsiteX13" fmla="*/ 2896778 w 7124700"/>
              <a:gd name="connsiteY13" fmla="*/ 979001 h 979001"/>
              <a:gd name="connsiteX14" fmla="*/ 2166569 w 7124700"/>
              <a:gd name="connsiteY14" fmla="*/ 979001 h 979001"/>
              <a:gd name="connsiteX15" fmla="*/ 1666338 w 7124700"/>
              <a:gd name="connsiteY15" fmla="*/ 979001 h 979001"/>
              <a:gd name="connsiteX16" fmla="*/ 1230440 w 7124700"/>
              <a:gd name="connsiteY16" fmla="*/ 979001 h 97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24700" h="979001">
                <a:moveTo>
                  <a:pt x="500231" y="216261"/>
                </a:moveTo>
                <a:lnTo>
                  <a:pt x="500231" y="979001"/>
                </a:lnTo>
                <a:lnTo>
                  <a:pt x="0" y="979001"/>
                </a:lnTo>
                <a:close/>
                <a:moveTo>
                  <a:pt x="1230440" y="0"/>
                </a:moveTo>
                <a:lnTo>
                  <a:pt x="2896778" y="0"/>
                </a:lnTo>
                <a:lnTo>
                  <a:pt x="4620162" y="0"/>
                </a:lnTo>
                <a:lnTo>
                  <a:pt x="5458362" y="0"/>
                </a:lnTo>
                <a:lnTo>
                  <a:pt x="6286500" y="0"/>
                </a:lnTo>
                <a:lnTo>
                  <a:pt x="7124700" y="0"/>
                </a:lnTo>
                <a:lnTo>
                  <a:pt x="7124700" y="979001"/>
                </a:lnTo>
                <a:lnTo>
                  <a:pt x="6286500" y="979001"/>
                </a:lnTo>
                <a:lnTo>
                  <a:pt x="5458362" y="979001"/>
                </a:lnTo>
                <a:lnTo>
                  <a:pt x="4620162" y="979001"/>
                </a:lnTo>
                <a:lnTo>
                  <a:pt x="2896778" y="979001"/>
                </a:lnTo>
                <a:lnTo>
                  <a:pt x="2166569" y="979001"/>
                </a:lnTo>
                <a:lnTo>
                  <a:pt x="1666338" y="979001"/>
                </a:lnTo>
                <a:lnTo>
                  <a:pt x="1230440" y="979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0" tIns="0" rIns="0" bIns="0" numCol="1" spcCol="0" rtlCol="0" fromWordArt="0" anchor="ctr" anchorCtr="0" forceAA="0" compatLnSpc="1">
            <a:normAutofit/>
          </a:bodyPr>
          <a:lstStyle/>
          <a:p>
            <a:r>
              <a:rPr lang="zh-CN" altLang="en-US" sz="3200" spc="200" dirty="0">
                <a:solidFill>
                  <a:srgbClr val="FFFFFF"/>
                </a:solidFill>
                <a:latin typeface="微软雅黑" panose="020B0503020204020204" pitchFamily="34" charset="-122"/>
                <a:ea typeface="微软雅黑" panose="020B0503020204020204" pitchFamily="34" charset="-122"/>
              </a:rPr>
              <a:t>加密</a:t>
            </a:r>
          </a:p>
        </p:txBody>
      </p:sp>
      <p:sp>
        <p:nvSpPr>
          <p:cNvPr id="39" name="MH_Number"/>
          <p:cNvSpPr/>
          <p:nvPr>
            <p:custDataLst>
              <p:tags r:id="rId4"/>
            </p:custDataLst>
          </p:nvPr>
        </p:nvSpPr>
        <p:spPr>
          <a:xfrm>
            <a:off x="2337965" y="2420885"/>
            <a:ext cx="725865" cy="979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lnSpcReduction="10000"/>
          </a:bodyPr>
          <a:lstStyle/>
          <a:p>
            <a:pPr algn="ctr"/>
            <a:r>
              <a:rPr lang="en-US" altLang="zh-CN" sz="6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6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3276603" y="4157794"/>
            <a:ext cx="2016224" cy="504056"/>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秘钥</a:t>
            </a:r>
            <a:endParaRPr lang="en-US" sz="2400" dirty="0">
              <a:ea typeface="微软雅黑" panose="020B0503020204020204" pitchFamily="34" charset="-122"/>
            </a:endParaRPr>
          </a:p>
        </p:txBody>
      </p:sp>
      <p:sp>
        <p:nvSpPr>
          <p:cNvPr id="9" name="文本框 8"/>
          <p:cNvSpPr txBox="1"/>
          <p:nvPr/>
        </p:nvSpPr>
        <p:spPr>
          <a:xfrm>
            <a:off x="3276603" y="4666713"/>
            <a:ext cx="2016224" cy="504056"/>
          </a:xfrm>
          <a:prstGeom prst="rect">
            <a:avLst/>
          </a:prstGeom>
        </p:spPr>
        <p:txBody>
          <a:bodyPr vert="horz" wrap="square" lIns="91440" tIns="45720" rIns="91440" bIns="45720" rtlCol="0" anchor="ctr">
            <a:noAutofit/>
          </a:bodyPr>
          <a:lstStyle/>
          <a:p>
            <a:pPr algn="l"/>
            <a:r>
              <a:rPr lang="zh-CN" altLang="en-US" sz="2400" dirty="0">
                <a:ea typeface="微软雅黑" panose="020B0503020204020204" pitchFamily="34" charset="-122"/>
              </a:rPr>
              <a:t>数据</a:t>
            </a:r>
            <a:endParaRPr lang="en-US" sz="2400" dirty="0">
              <a:ea typeface="微软雅黑" panose="020B0503020204020204" pitchFamily="34" charset="-122"/>
            </a:endParaRPr>
          </a:p>
        </p:txBody>
      </p:sp>
      <p:sp>
        <p:nvSpPr>
          <p:cNvPr id="10" name="文本框 9"/>
          <p:cNvSpPr txBox="1"/>
          <p:nvPr/>
        </p:nvSpPr>
        <p:spPr>
          <a:xfrm>
            <a:off x="3276603" y="3660389"/>
            <a:ext cx="914400" cy="432048"/>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算法</a:t>
            </a:r>
            <a:endParaRPr lang="en-US" sz="2400" dirty="0">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算法</a:t>
            </a:r>
            <a:endParaRPr lang="en-US" dirty="0"/>
          </a:p>
        </p:txBody>
      </p:sp>
      <p:sp>
        <p:nvSpPr>
          <p:cNvPr id="3" name="日期占位符 2"/>
          <p:cNvSpPr>
            <a:spLocks noGrp="1"/>
          </p:cNvSpPr>
          <p:nvPr>
            <p:ph type="dt" sz="half" idx="10"/>
          </p:nvPr>
        </p:nvSpPr>
        <p:spPr/>
        <p:txBody>
          <a:bodyPr/>
          <a:lstStyle/>
          <a:p>
            <a:fld id="{AA0C24B8-0B77-4935-A4F9-4D2A4EEE0100}"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4" name="页脚占位符 3"/>
          <p:cNvSpPr>
            <a:spLocks noGrp="1"/>
          </p:cNvSpPr>
          <p:nvPr>
            <p:ph type="ftr" sz="quarter" idx="11"/>
          </p:nvPr>
        </p:nvSpPr>
        <p:spPr/>
        <p:txBody>
          <a:bodyPr/>
          <a:lstStyle/>
          <a:p>
            <a:r>
              <a:rPr lang="en-US" altLang="zh-CN" dirty="0">
                <a:ea typeface="微软雅黑" panose="020B0503020204020204" pitchFamily="34" charset="-122"/>
              </a:rPr>
              <a:t>PKI</a:t>
            </a:r>
            <a:r>
              <a:rPr lang="zh-CN" altLang="en-US" dirty="0">
                <a:ea typeface="微软雅黑" panose="020B0503020204020204" pitchFamily="34" charset="-122"/>
              </a:rPr>
              <a:t>产品之</a:t>
            </a:r>
            <a:r>
              <a:rPr lang="en-US" altLang="zh-CN" dirty="0">
                <a:ea typeface="微软雅黑" panose="020B0503020204020204" pitchFamily="34" charset="-122"/>
              </a:rPr>
              <a:t>STAR</a:t>
            </a:r>
            <a:endParaRPr lang="en-US" dirty="0">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41</a:t>
            </a:fld>
            <a:endParaRPr lang="en-US" dirty="0">
              <a:ea typeface="微软雅黑" panose="020B0503020204020204" pitchFamily="34" charset="-122"/>
            </a:endParaRPr>
          </a:p>
        </p:txBody>
      </p:sp>
      <p:grpSp>
        <p:nvGrpSpPr>
          <p:cNvPr id="6" name="#132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3073325" y="992545"/>
            <a:ext cx="5742421" cy="4875742"/>
            <a:chOff x="4814740" y="1827173"/>
            <a:chExt cx="4195154" cy="3561996"/>
          </a:xfrm>
        </p:grpSpPr>
        <p:sp>
          <p:nvSpPr>
            <p:cNvPr id="27" name="ïśḷíḍé"/>
            <p:cNvSpPr/>
            <p:nvPr/>
          </p:nvSpPr>
          <p:spPr>
            <a:xfrm>
              <a:off x="4814740" y="4917817"/>
              <a:ext cx="1188837" cy="471352"/>
            </a:xfrm>
            <a:prstGeom prst="rect">
              <a:avLst/>
            </a:prstGeom>
          </p:spPr>
          <p:txBody>
            <a:bodyPr wrap="none" lIns="90000" tIns="46800" rIns="90000" bIns="46800" anchor="ctr">
              <a:normAutofit/>
            </a:bodyPr>
            <a:lstStyle/>
            <a:p>
              <a:pPr algn="r"/>
              <a:r>
                <a:rPr lang="zh-CN" altLang="en-US" sz="2400" b="1" dirty="0">
                  <a:solidFill>
                    <a:schemeClr val="accent1"/>
                  </a:solidFill>
                  <a:ea typeface="微软雅黑" panose="020B0503020204020204" pitchFamily="34" charset="-122"/>
                </a:rPr>
                <a:t>非对称加密</a:t>
              </a:r>
            </a:p>
          </p:txBody>
        </p:sp>
        <p:sp>
          <p:nvSpPr>
            <p:cNvPr id="25" name="iṩlîdé"/>
            <p:cNvSpPr/>
            <p:nvPr/>
          </p:nvSpPr>
          <p:spPr>
            <a:xfrm>
              <a:off x="8003144" y="4911015"/>
              <a:ext cx="1006750" cy="471352"/>
            </a:xfrm>
            <a:prstGeom prst="rect">
              <a:avLst/>
            </a:prstGeom>
          </p:spPr>
          <p:txBody>
            <a:bodyPr wrap="none" lIns="90000" tIns="46800" rIns="90000" bIns="46800" anchor="ctr">
              <a:normAutofit/>
            </a:bodyPr>
            <a:lstStyle/>
            <a:p>
              <a:r>
                <a:rPr lang="zh-CN" altLang="en-US" sz="2400" b="1" dirty="0">
                  <a:ea typeface="微软雅黑" panose="020B0503020204020204" pitchFamily="34" charset="-122"/>
                </a:rPr>
                <a:t>对称加密</a:t>
              </a:r>
            </a:p>
          </p:txBody>
        </p:sp>
        <p:grpSp>
          <p:nvGrpSpPr>
            <p:cNvPr id="9" name="ïśḷídé"/>
            <p:cNvGrpSpPr/>
            <p:nvPr/>
          </p:nvGrpSpPr>
          <p:grpSpPr>
            <a:xfrm>
              <a:off x="5380640" y="2252717"/>
              <a:ext cx="3073063" cy="2779896"/>
              <a:chOff x="5341869" y="2419546"/>
              <a:chExt cx="3073063" cy="2779896"/>
            </a:xfrm>
          </p:grpSpPr>
          <p:sp>
            <p:nvSpPr>
              <p:cNvPr id="15" name="íšļïďê"/>
              <p:cNvSpPr/>
              <p:nvPr/>
            </p:nvSpPr>
            <p:spPr>
              <a:xfrm>
                <a:off x="5880568" y="3076661"/>
                <a:ext cx="1955335" cy="1685633"/>
              </a:xfrm>
              <a:prstGeom prst="triangl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sp>
            <p:nvSpPr>
              <p:cNvPr id="16" name="îśľïdè"/>
              <p:cNvSpPr/>
              <p:nvPr/>
            </p:nvSpPr>
            <p:spPr>
              <a:xfrm rot="18000000">
                <a:off x="5288468" y="3601989"/>
                <a:ext cx="1665886" cy="285764"/>
              </a:xfrm>
              <a:custGeom>
                <a:avLst/>
                <a:gdLst>
                  <a:gd name="connsiteX0" fmla="*/ 2842225 w 3123083"/>
                  <a:gd name="connsiteY0" fmla="*/ 0 h 280859"/>
                  <a:gd name="connsiteX1" fmla="*/ 3123083 w 3123083"/>
                  <a:gd name="connsiteY1" fmla="*/ 280859 h 280859"/>
                  <a:gd name="connsiteX2" fmla="*/ 0 w 3123083"/>
                  <a:gd name="connsiteY2" fmla="*/ 280859 h 280859"/>
                  <a:gd name="connsiteX3" fmla="*/ 0 w 3123083"/>
                  <a:gd name="connsiteY3" fmla="*/ 140430 h 280859"/>
                  <a:gd name="connsiteX4" fmla="*/ 2842225 w 3123083"/>
                  <a:gd name="connsiteY4" fmla="*/ 140430 h 280859"/>
                  <a:gd name="connsiteX0-1" fmla="*/ 2833202 w 3123083"/>
                  <a:gd name="connsiteY0-2" fmla="*/ 0 h 285176"/>
                  <a:gd name="connsiteX1-3" fmla="*/ 3123083 w 3123083"/>
                  <a:gd name="connsiteY1-4" fmla="*/ 285176 h 285176"/>
                  <a:gd name="connsiteX2-5" fmla="*/ 0 w 3123083"/>
                  <a:gd name="connsiteY2-6" fmla="*/ 285176 h 285176"/>
                  <a:gd name="connsiteX3-7" fmla="*/ 0 w 3123083"/>
                  <a:gd name="connsiteY3-8" fmla="*/ 144747 h 285176"/>
                  <a:gd name="connsiteX4-9" fmla="*/ 2842225 w 3123083"/>
                  <a:gd name="connsiteY4-10" fmla="*/ 144747 h 285176"/>
                  <a:gd name="connsiteX5" fmla="*/ 2833202 w 3123083"/>
                  <a:gd name="connsiteY5" fmla="*/ 0 h 285176"/>
                  <a:gd name="connsiteX0-11" fmla="*/ 2833203 w 3123083"/>
                  <a:gd name="connsiteY0-12" fmla="*/ 0 h 285176"/>
                  <a:gd name="connsiteX1-13" fmla="*/ 3123083 w 3123083"/>
                  <a:gd name="connsiteY1-14" fmla="*/ 285176 h 285176"/>
                  <a:gd name="connsiteX2-15" fmla="*/ 0 w 3123083"/>
                  <a:gd name="connsiteY2-16" fmla="*/ 285176 h 285176"/>
                  <a:gd name="connsiteX3-17" fmla="*/ 0 w 3123083"/>
                  <a:gd name="connsiteY3-18" fmla="*/ 144747 h 285176"/>
                  <a:gd name="connsiteX4-19" fmla="*/ 2842225 w 3123083"/>
                  <a:gd name="connsiteY4-20" fmla="*/ 144747 h 285176"/>
                  <a:gd name="connsiteX5-21" fmla="*/ 2833203 w 3123083"/>
                  <a:gd name="connsiteY5-22" fmla="*/ 0 h 285176"/>
                  <a:gd name="connsiteX0-23" fmla="*/ 2823294 w 3123083"/>
                  <a:gd name="connsiteY0-24" fmla="*/ 0 h 282090"/>
                  <a:gd name="connsiteX1-25" fmla="*/ 3123083 w 3123083"/>
                  <a:gd name="connsiteY1-26" fmla="*/ 282090 h 282090"/>
                  <a:gd name="connsiteX2-27" fmla="*/ 0 w 3123083"/>
                  <a:gd name="connsiteY2-28" fmla="*/ 282090 h 282090"/>
                  <a:gd name="connsiteX3-29" fmla="*/ 0 w 3123083"/>
                  <a:gd name="connsiteY3-30" fmla="*/ 141661 h 282090"/>
                  <a:gd name="connsiteX4-31" fmla="*/ 2842225 w 3123083"/>
                  <a:gd name="connsiteY4-32" fmla="*/ 141661 h 282090"/>
                  <a:gd name="connsiteX5-33" fmla="*/ 2823294 w 3123083"/>
                  <a:gd name="connsiteY5-34" fmla="*/ 0 h 282090"/>
                  <a:gd name="connsiteX0-35" fmla="*/ 2823294 w 3123083"/>
                  <a:gd name="connsiteY0-36" fmla="*/ 0 h 282090"/>
                  <a:gd name="connsiteX1-37" fmla="*/ 3123083 w 3123083"/>
                  <a:gd name="connsiteY1-38" fmla="*/ 282090 h 282090"/>
                  <a:gd name="connsiteX2-39" fmla="*/ 0 w 3123083"/>
                  <a:gd name="connsiteY2-40" fmla="*/ 282090 h 282090"/>
                  <a:gd name="connsiteX3-41" fmla="*/ 194791 w 3123083"/>
                  <a:gd name="connsiteY3-42" fmla="*/ 141576 h 282090"/>
                  <a:gd name="connsiteX4-43" fmla="*/ 2842225 w 3123083"/>
                  <a:gd name="connsiteY4-44" fmla="*/ 141661 h 282090"/>
                  <a:gd name="connsiteX5-45" fmla="*/ 2823294 w 3123083"/>
                  <a:gd name="connsiteY5-46" fmla="*/ 0 h 282090"/>
                  <a:gd name="connsiteX0-47" fmla="*/ 2794152 w 3093941"/>
                  <a:gd name="connsiteY0-48" fmla="*/ 0 h 286303"/>
                  <a:gd name="connsiteX1-49" fmla="*/ 3093941 w 3093941"/>
                  <a:gd name="connsiteY1-50" fmla="*/ 282090 h 286303"/>
                  <a:gd name="connsiteX2-51" fmla="*/ 0 w 3093941"/>
                  <a:gd name="connsiteY2-52" fmla="*/ 286303 h 286303"/>
                  <a:gd name="connsiteX3-53" fmla="*/ 165649 w 3093941"/>
                  <a:gd name="connsiteY3-54" fmla="*/ 141576 h 286303"/>
                  <a:gd name="connsiteX4-55" fmla="*/ 2813083 w 3093941"/>
                  <a:gd name="connsiteY4-56" fmla="*/ 141661 h 286303"/>
                  <a:gd name="connsiteX5-57" fmla="*/ 2794152 w 3093941"/>
                  <a:gd name="connsiteY5-58" fmla="*/ 0 h 2863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093941" h="286303">
                    <a:moveTo>
                      <a:pt x="2794152" y="0"/>
                    </a:moveTo>
                    <a:lnTo>
                      <a:pt x="3093941" y="282090"/>
                    </a:lnTo>
                    <a:lnTo>
                      <a:pt x="0" y="286303"/>
                    </a:lnTo>
                    <a:lnTo>
                      <a:pt x="165649" y="141576"/>
                    </a:lnTo>
                    <a:lnTo>
                      <a:pt x="2813083" y="141661"/>
                    </a:lnTo>
                    <a:cubicBezTo>
                      <a:pt x="2813083" y="94851"/>
                      <a:pt x="2794152" y="46810"/>
                      <a:pt x="2794152"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sp>
            <p:nvSpPr>
              <p:cNvPr id="17" name="îṩ1ïdé"/>
              <p:cNvSpPr/>
              <p:nvPr/>
            </p:nvSpPr>
            <p:spPr>
              <a:xfrm rot="3600000" flipH="1">
                <a:off x="6755397" y="3609836"/>
                <a:ext cx="1681578" cy="281559"/>
              </a:xfrm>
              <a:custGeom>
                <a:avLst/>
                <a:gdLst>
                  <a:gd name="connsiteX0" fmla="*/ 2842225 w 3123083"/>
                  <a:gd name="connsiteY0" fmla="*/ 0 h 280859"/>
                  <a:gd name="connsiteX1" fmla="*/ 3123083 w 3123083"/>
                  <a:gd name="connsiteY1" fmla="*/ 280859 h 280859"/>
                  <a:gd name="connsiteX2" fmla="*/ 0 w 3123083"/>
                  <a:gd name="connsiteY2" fmla="*/ 280859 h 280859"/>
                  <a:gd name="connsiteX3" fmla="*/ 0 w 3123083"/>
                  <a:gd name="connsiteY3" fmla="*/ 140430 h 280859"/>
                  <a:gd name="connsiteX4" fmla="*/ 2842225 w 3123083"/>
                  <a:gd name="connsiteY4" fmla="*/ 140430 h 280859"/>
                  <a:gd name="connsiteX0-1" fmla="*/ 2833202 w 3123083"/>
                  <a:gd name="connsiteY0-2" fmla="*/ 0 h 285176"/>
                  <a:gd name="connsiteX1-3" fmla="*/ 3123083 w 3123083"/>
                  <a:gd name="connsiteY1-4" fmla="*/ 285176 h 285176"/>
                  <a:gd name="connsiteX2-5" fmla="*/ 0 w 3123083"/>
                  <a:gd name="connsiteY2-6" fmla="*/ 285176 h 285176"/>
                  <a:gd name="connsiteX3-7" fmla="*/ 0 w 3123083"/>
                  <a:gd name="connsiteY3-8" fmla="*/ 144747 h 285176"/>
                  <a:gd name="connsiteX4-9" fmla="*/ 2842225 w 3123083"/>
                  <a:gd name="connsiteY4-10" fmla="*/ 144747 h 285176"/>
                  <a:gd name="connsiteX5" fmla="*/ 2833202 w 3123083"/>
                  <a:gd name="connsiteY5" fmla="*/ 0 h 285176"/>
                  <a:gd name="connsiteX0-11" fmla="*/ 2833203 w 3123083"/>
                  <a:gd name="connsiteY0-12" fmla="*/ 0 h 285176"/>
                  <a:gd name="connsiteX1-13" fmla="*/ 3123083 w 3123083"/>
                  <a:gd name="connsiteY1-14" fmla="*/ 285176 h 285176"/>
                  <a:gd name="connsiteX2-15" fmla="*/ 0 w 3123083"/>
                  <a:gd name="connsiteY2-16" fmla="*/ 285176 h 285176"/>
                  <a:gd name="connsiteX3-17" fmla="*/ 0 w 3123083"/>
                  <a:gd name="connsiteY3-18" fmla="*/ 144747 h 285176"/>
                  <a:gd name="connsiteX4-19" fmla="*/ 2842225 w 3123083"/>
                  <a:gd name="connsiteY4-20" fmla="*/ 144747 h 285176"/>
                  <a:gd name="connsiteX5-21" fmla="*/ 2833203 w 3123083"/>
                  <a:gd name="connsiteY5-22" fmla="*/ 0 h 285176"/>
                  <a:gd name="connsiteX0-23" fmla="*/ 2823294 w 3123083"/>
                  <a:gd name="connsiteY0-24" fmla="*/ 0 h 282090"/>
                  <a:gd name="connsiteX1-25" fmla="*/ 3123083 w 3123083"/>
                  <a:gd name="connsiteY1-26" fmla="*/ 282090 h 282090"/>
                  <a:gd name="connsiteX2-27" fmla="*/ 0 w 3123083"/>
                  <a:gd name="connsiteY2-28" fmla="*/ 282090 h 282090"/>
                  <a:gd name="connsiteX3-29" fmla="*/ 0 w 3123083"/>
                  <a:gd name="connsiteY3-30" fmla="*/ 141661 h 282090"/>
                  <a:gd name="connsiteX4-31" fmla="*/ 2842225 w 3123083"/>
                  <a:gd name="connsiteY4-32" fmla="*/ 141661 h 282090"/>
                  <a:gd name="connsiteX5-33" fmla="*/ 2823294 w 3123083"/>
                  <a:gd name="connsiteY5-34" fmla="*/ 0 h 282090"/>
                  <a:gd name="connsiteX0-35" fmla="*/ 2823294 w 3123083"/>
                  <a:gd name="connsiteY0-36" fmla="*/ 0 h 282090"/>
                  <a:gd name="connsiteX1-37" fmla="*/ 3123083 w 3123083"/>
                  <a:gd name="connsiteY1-38" fmla="*/ 282090 h 282090"/>
                  <a:gd name="connsiteX2-39" fmla="*/ 0 w 3123083"/>
                  <a:gd name="connsiteY2-40" fmla="*/ 282090 h 282090"/>
                  <a:gd name="connsiteX3-41" fmla="*/ 194791 w 3123083"/>
                  <a:gd name="connsiteY3-42" fmla="*/ 141576 h 282090"/>
                  <a:gd name="connsiteX4-43" fmla="*/ 2842225 w 3123083"/>
                  <a:gd name="connsiteY4-44" fmla="*/ 141661 h 282090"/>
                  <a:gd name="connsiteX5-45" fmla="*/ 2823294 w 3123083"/>
                  <a:gd name="connsiteY5-46" fmla="*/ 0 h 282090"/>
                  <a:gd name="connsiteX0-47" fmla="*/ 2823294 w 3123083"/>
                  <a:gd name="connsiteY0-48" fmla="*/ 0 h 282090"/>
                  <a:gd name="connsiteX1-49" fmla="*/ 3123083 w 3123083"/>
                  <a:gd name="connsiteY1-50" fmla="*/ 282090 h 282090"/>
                  <a:gd name="connsiteX2-51" fmla="*/ 0 w 3123083"/>
                  <a:gd name="connsiteY2-52" fmla="*/ 282090 h 282090"/>
                  <a:gd name="connsiteX3-53" fmla="*/ 183133 w 3123083"/>
                  <a:gd name="connsiteY3-54" fmla="*/ 139892 h 282090"/>
                  <a:gd name="connsiteX4-55" fmla="*/ 2842225 w 3123083"/>
                  <a:gd name="connsiteY4-56" fmla="*/ 141661 h 282090"/>
                  <a:gd name="connsiteX5-57" fmla="*/ 2823294 w 3123083"/>
                  <a:gd name="connsiteY5-58" fmla="*/ 0 h 282090"/>
                  <a:gd name="connsiteX0-59" fmla="*/ 2823294 w 3123083"/>
                  <a:gd name="connsiteY0-60" fmla="*/ 0 h 282090"/>
                  <a:gd name="connsiteX1-61" fmla="*/ 3123083 w 3123083"/>
                  <a:gd name="connsiteY1-62" fmla="*/ 282090 h 282090"/>
                  <a:gd name="connsiteX2-63" fmla="*/ 0 w 3123083"/>
                  <a:gd name="connsiteY2-64" fmla="*/ 282090 h 282090"/>
                  <a:gd name="connsiteX3-65" fmla="*/ 144222 w 3123083"/>
                  <a:gd name="connsiteY3-66" fmla="*/ 138058 h 282090"/>
                  <a:gd name="connsiteX4-67" fmla="*/ 2842225 w 3123083"/>
                  <a:gd name="connsiteY4-68" fmla="*/ 141661 h 282090"/>
                  <a:gd name="connsiteX5-69" fmla="*/ 2823294 w 3123083"/>
                  <a:gd name="connsiteY5-70" fmla="*/ 0 h 282090"/>
                  <a:gd name="connsiteX0-71" fmla="*/ 2823294 w 3123083"/>
                  <a:gd name="connsiteY0-72" fmla="*/ 0 h 282090"/>
                  <a:gd name="connsiteX1-73" fmla="*/ 3123083 w 3123083"/>
                  <a:gd name="connsiteY1-74" fmla="*/ 282090 h 282090"/>
                  <a:gd name="connsiteX2-75" fmla="*/ 0 w 3123083"/>
                  <a:gd name="connsiteY2-76" fmla="*/ 282090 h 282090"/>
                  <a:gd name="connsiteX3-77" fmla="*/ 124397 w 3123083"/>
                  <a:gd name="connsiteY3-78" fmla="*/ 140247 h 282090"/>
                  <a:gd name="connsiteX4-79" fmla="*/ 2842225 w 3123083"/>
                  <a:gd name="connsiteY4-80" fmla="*/ 141661 h 282090"/>
                  <a:gd name="connsiteX5-81" fmla="*/ 2823294 w 3123083"/>
                  <a:gd name="connsiteY5-82" fmla="*/ 0 h 282090"/>
                  <a:gd name="connsiteX0-83" fmla="*/ 2823294 w 3123083"/>
                  <a:gd name="connsiteY0-84" fmla="*/ 0 h 282090"/>
                  <a:gd name="connsiteX1-85" fmla="*/ 3123083 w 3123083"/>
                  <a:gd name="connsiteY1-86" fmla="*/ 282090 h 282090"/>
                  <a:gd name="connsiteX2-87" fmla="*/ 0 w 3123083"/>
                  <a:gd name="connsiteY2-88" fmla="*/ 282090 h 282090"/>
                  <a:gd name="connsiteX3-89" fmla="*/ 139112 w 3123083"/>
                  <a:gd name="connsiteY3-90" fmla="*/ 143638 h 282090"/>
                  <a:gd name="connsiteX4-91" fmla="*/ 2842225 w 3123083"/>
                  <a:gd name="connsiteY4-92" fmla="*/ 141661 h 282090"/>
                  <a:gd name="connsiteX5-93" fmla="*/ 2823294 w 3123083"/>
                  <a:gd name="connsiteY5-94" fmla="*/ 0 h 2820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123083" h="282090">
                    <a:moveTo>
                      <a:pt x="2823294" y="0"/>
                    </a:moveTo>
                    <a:lnTo>
                      <a:pt x="3123083" y="282090"/>
                    </a:lnTo>
                    <a:lnTo>
                      <a:pt x="0" y="282090"/>
                    </a:lnTo>
                    <a:lnTo>
                      <a:pt x="139112" y="143638"/>
                    </a:lnTo>
                    <a:lnTo>
                      <a:pt x="2842225" y="141661"/>
                    </a:lnTo>
                    <a:cubicBezTo>
                      <a:pt x="2842225" y="94851"/>
                      <a:pt x="2823294" y="46810"/>
                      <a:pt x="2823294"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sp>
            <p:nvSpPr>
              <p:cNvPr id="18" name="îS1ïḋé"/>
              <p:cNvSpPr/>
              <p:nvPr/>
            </p:nvSpPr>
            <p:spPr>
              <a:xfrm rot="10800000" flipH="1">
                <a:off x="6011839" y="4917883"/>
                <a:ext cx="1693303" cy="281559"/>
              </a:xfrm>
              <a:custGeom>
                <a:avLst/>
                <a:gdLst>
                  <a:gd name="connsiteX0" fmla="*/ 0 w 2246592"/>
                  <a:gd name="connsiteY0" fmla="*/ 348239 h 348239"/>
                  <a:gd name="connsiteX1" fmla="*/ 166774 w 2246592"/>
                  <a:gd name="connsiteY1" fmla="*/ 348239 h 348239"/>
                  <a:gd name="connsiteX2" fmla="*/ 2079818 w 2246592"/>
                  <a:gd name="connsiteY2" fmla="*/ 348239 h 348239"/>
                  <a:gd name="connsiteX3" fmla="*/ 2246592 w 2246592"/>
                  <a:gd name="connsiteY3" fmla="*/ 348239 h 348239"/>
                  <a:gd name="connsiteX4" fmla="*/ 2046948 w 2246592"/>
                  <a:gd name="connsiteY4" fmla="*/ 0 h 348239"/>
                  <a:gd name="connsiteX5" fmla="*/ 2059555 w 2246592"/>
                  <a:gd name="connsiteY5" fmla="*/ 174880 h 348239"/>
                  <a:gd name="connsiteX6" fmla="*/ 1950171 w 2246592"/>
                  <a:gd name="connsiteY6" fmla="*/ 174874 h 348239"/>
                  <a:gd name="connsiteX7" fmla="*/ 1950097 w 2246592"/>
                  <a:gd name="connsiteY7" fmla="*/ 174775 h 348239"/>
                  <a:gd name="connsiteX8" fmla="*/ 1123296 w 2246592"/>
                  <a:gd name="connsiteY8" fmla="*/ 174824 h 348239"/>
                  <a:gd name="connsiteX9" fmla="*/ 296495 w 2246592"/>
                  <a:gd name="connsiteY9" fmla="*/ 174775 h 348239"/>
                  <a:gd name="connsiteX10" fmla="*/ 296422 w 2246592"/>
                  <a:gd name="connsiteY10" fmla="*/ 174874 h 348239"/>
                  <a:gd name="connsiteX11" fmla="*/ 187038 w 2246592"/>
                  <a:gd name="connsiteY11" fmla="*/ 174880 h 348239"/>
                  <a:gd name="connsiteX12" fmla="*/ 199645 w 2246592"/>
                  <a:gd name="connsiteY12" fmla="*/ 0 h 34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6592" h="348239">
                    <a:moveTo>
                      <a:pt x="0" y="348239"/>
                    </a:moveTo>
                    <a:lnTo>
                      <a:pt x="166774" y="348239"/>
                    </a:lnTo>
                    <a:lnTo>
                      <a:pt x="2079818" y="348239"/>
                    </a:lnTo>
                    <a:lnTo>
                      <a:pt x="2246592" y="348239"/>
                    </a:lnTo>
                    <a:lnTo>
                      <a:pt x="2046948" y="0"/>
                    </a:lnTo>
                    <a:cubicBezTo>
                      <a:pt x="2046948" y="57787"/>
                      <a:pt x="2059555" y="117093"/>
                      <a:pt x="2059555" y="174880"/>
                    </a:cubicBezTo>
                    <a:lnTo>
                      <a:pt x="1950171" y="174874"/>
                    </a:lnTo>
                    <a:lnTo>
                      <a:pt x="1950097" y="174775"/>
                    </a:lnTo>
                    <a:lnTo>
                      <a:pt x="1123296" y="174824"/>
                    </a:lnTo>
                    <a:lnTo>
                      <a:pt x="296495" y="174775"/>
                    </a:lnTo>
                    <a:lnTo>
                      <a:pt x="296422" y="174874"/>
                    </a:lnTo>
                    <a:lnTo>
                      <a:pt x="187038" y="174880"/>
                    </a:lnTo>
                    <a:cubicBezTo>
                      <a:pt x="187038" y="117093"/>
                      <a:pt x="199645" y="57787"/>
                      <a:pt x="199645"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grpSp>
            <p:nvGrpSpPr>
              <p:cNvPr id="19" name="işļïḓé"/>
              <p:cNvGrpSpPr/>
              <p:nvPr/>
            </p:nvGrpSpPr>
            <p:grpSpPr>
              <a:xfrm>
                <a:off x="6629061" y="3958856"/>
                <a:ext cx="519880" cy="519880"/>
                <a:chOff x="6629065" y="3958856"/>
                <a:chExt cx="519880" cy="519880"/>
              </a:xfrm>
            </p:grpSpPr>
            <p:sp>
              <p:nvSpPr>
                <p:cNvPr id="23" name="íşḷíḍe"/>
                <p:cNvSpPr/>
                <p:nvPr/>
              </p:nvSpPr>
              <p:spPr>
                <a:xfrm>
                  <a:off x="6629065" y="3958856"/>
                  <a:ext cx="519880" cy="519880"/>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sp>
              <p:nvSpPr>
                <p:cNvPr id="24" name="ïŝlidé"/>
                <p:cNvSpPr/>
                <p:nvPr/>
              </p:nvSpPr>
              <p:spPr bwMode="auto">
                <a:xfrm>
                  <a:off x="6716937" y="4042064"/>
                  <a:ext cx="358792" cy="358198"/>
                </a:xfrm>
                <a:custGeom>
                  <a:avLst/>
                  <a:gdLst>
                    <a:gd name="T0" fmla="*/ 485 w 485"/>
                    <a:gd name="T1" fmla="*/ 230 h 485"/>
                    <a:gd name="T2" fmla="*/ 430 w 485"/>
                    <a:gd name="T3" fmla="*/ 175 h 485"/>
                    <a:gd name="T4" fmla="*/ 406 w 485"/>
                    <a:gd name="T5" fmla="*/ 175 h 485"/>
                    <a:gd name="T6" fmla="*/ 462 w 485"/>
                    <a:gd name="T7" fmla="*/ 119 h 485"/>
                    <a:gd name="T8" fmla="*/ 405 w 485"/>
                    <a:gd name="T9" fmla="*/ 62 h 485"/>
                    <a:gd name="T10" fmla="*/ 327 w 485"/>
                    <a:gd name="T11" fmla="*/ 62 h 485"/>
                    <a:gd name="T12" fmla="*/ 310 w 485"/>
                    <a:gd name="T13" fmla="*/ 79 h 485"/>
                    <a:gd name="T14" fmla="*/ 310 w 485"/>
                    <a:gd name="T15" fmla="*/ 0 h 485"/>
                    <a:gd name="T16" fmla="*/ 230 w 485"/>
                    <a:gd name="T17" fmla="*/ 0 h 485"/>
                    <a:gd name="T18" fmla="*/ 175 w 485"/>
                    <a:gd name="T19" fmla="*/ 55 h 485"/>
                    <a:gd name="T20" fmla="*/ 175 w 485"/>
                    <a:gd name="T21" fmla="*/ 79 h 485"/>
                    <a:gd name="T22" fmla="*/ 119 w 485"/>
                    <a:gd name="T23" fmla="*/ 23 h 485"/>
                    <a:gd name="T24" fmla="*/ 62 w 485"/>
                    <a:gd name="T25" fmla="*/ 80 h 485"/>
                    <a:gd name="T26" fmla="*/ 62 w 485"/>
                    <a:gd name="T27" fmla="*/ 158 h 485"/>
                    <a:gd name="T28" fmla="*/ 79 w 485"/>
                    <a:gd name="T29" fmla="*/ 175 h 485"/>
                    <a:gd name="T30" fmla="*/ 0 w 485"/>
                    <a:gd name="T31" fmla="*/ 175 h 485"/>
                    <a:gd name="T32" fmla="*/ 0 w 485"/>
                    <a:gd name="T33" fmla="*/ 255 h 485"/>
                    <a:gd name="T34" fmla="*/ 55 w 485"/>
                    <a:gd name="T35" fmla="*/ 310 h 485"/>
                    <a:gd name="T36" fmla="*/ 79 w 485"/>
                    <a:gd name="T37" fmla="*/ 310 h 485"/>
                    <a:gd name="T38" fmla="*/ 23 w 485"/>
                    <a:gd name="T39" fmla="*/ 366 h 485"/>
                    <a:gd name="T40" fmla="*/ 80 w 485"/>
                    <a:gd name="T41" fmla="*/ 423 h 485"/>
                    <a:gd name="T42" fmla="*/ 158 w 485"/>
                    <a:gd name="T43" fmla="*/ 423 h 485"/>
                    <a:gd name="T44" fmla="*/ 175 w 485"/>
                    <a:gd name="T45" fmla="*/ 406 h 485"/>
                    <a:gd name="T46" fmla="*/ 175 w 485"/>
                    <a:gd name="T47" fmla="*/ 485 h 485"/>
                    <a:gd name="T48" fmla="*/ 255 w 485"/>
                    <a:gd name="T49" fmla="*/ 485 h 485"/>
                    <a:gd name="T50" fmla="*/ 310 w 485"/>
                    <a:gd name="T51" fmla="*/ 430 h 485"/>
                    <a:gd name="T52" fmla="*/ 310 w 485"/>
                    <a:gd name="T53" fmla="*/ 406 h 485"/>
                    <a:gd name="T54" fmla="*/ 366 w 485"/>
                    <a:gd name="T55" fmla="*/ 462 h 485"/>
                    <a:gd name="T56" fmla="*/ 423 w 485"/>
                    <a:gd name="T57" fmla="*/ 405 h 485"/>
                    <a:gd name="T58" fmla="*/ 423 w 485"/>
                    <a:gd name="T59" fmla="*/ 327 h 485"/>
                    <a:gd name="T60" fmla="*/ 406 w 485"/>
                    <a:gd name="T61" fmla="*/ 310 h 485"/>
                    <a:gd name="T62" fmla="*/ 485 w 485"/>
                    <a:gd name="T63" fmla="*/ 310 h 485"/>
                    <a:gd name="T64" fmla="*/ 485 w 485"/>
                    <a:gd name="T65" fmla="*/ 230 h 485"/>
                    <a:gd name="T66" fmla="*/ 243 w 485"/>
                    <a:gd name="T67" fmla="*/ 343 h 485"/>
                    <a:gd name="T68" fmla="*/ 143 w 485"/>
                    <a:gd name="T69" fmla="*/ 243 h 485"/>
                    <a:gd name="T70" fmla="*/ 243 w 485"/>
                    <a:gd name="T71" fmla="*/ 143 h 485"/>
                    <a:gd name="T72" fmla="*/ 343 w 485"/>
                    <a:gd name="T73" fmla="*/ 243 h 485"/>
                    <a:gd name="T74" fmla="*/ 243 w 485"/>
                    <a:gd name="T75" fmla="*/ 3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 h="485">
                      <a:moveTo>
                        <a:pt x="485" y="230"/>
                      </a:moveTo>
                      <a:cubicBezTo>
                        <a:pt x="485" y="200"/>
                        <a:pt x="460" y="175"/>
                        <a:pt x="430" y="175"/>
                      </a:cubicBezTo>
                      <a:lnTo>
                        <a:pt x="406" y="175"/>
                      </a:lnTo>
                      <a:lnTo>
                        <a:pt x="462" y="119"/>
                      </a:lnTo>
                      <a:lnTo>
                        <a:pt x="405" y="62"/>
                      </a:lnTo>
                      <a:cubicBezTo>
                        <a:pt x="384" y="41"/>
                        <a:pt x="349" y="41"/>
                        <a:pt x="327" y="62"/>
                      </a:cubicBezTo>
                      <a:lnTo>
                        <a:pt x="310" y="79"/>
                      </a:lnTo>
                      <a:lnTo>
                        <a:pt x="310" y="0"/>
                      </a:lnTo>
                      <a:lnTo>
                        <a:pt x="230" y="0"/>
                      </a:lnTo>
                      <a:cubicBezTo>
                        <a:pt x="200" y="0"/>
                        <a:pt x="175" y="25"/>
                        <a:pt x="175" y="55"/>
                      </a:cubicBezTo>
                      <a:lnTo>
                        <a:pt x="175" y="79"/>
                      </a:lnTo>
                      <a:lnTo>
                        <a:pt x="119" y="23"/>
                      </a:lnTo>
                      <a:lnTo>
                        <a:pt x="62" y="80"/>
                      </a:lnTo>
                      <a:cubicBezTo>
                        <a:pt x="41" y="102"/>
                        <a:pt x="41" y="137"/>
                        <a:pt x="62" y="158"/>
                      </a:cubicBezTo>
                      <a:lnTo>
                        <a:pt x="79" y="175"/>
                      </a:lnTo>
                      <a:lnTo>
                        <a:pt x="0" y="175"/>
                      </a:lnTo>
                      <a:lnTo>
                        <a:pt x="0" y="255"/>
                      </a:lnTo>
                      <a:cubicBezTo>
                        <a:pt x="0" y="286"/>
                        <a:pt x="25" y="310"/>
                        <a:pt x="55" y="310"/>
                      </a:cubicBezTo>
                      <a:lnTo>
                        <a:pt x="79" y="310"/>
                      </a:lnTo>
                      <a:lnTo>
                        <a:pt x="23" y="366"/>
                      </a:lnTo>
                      <a:lnTo>
                        <a:pt x="80" y="423"/>
                      </a:lnTo>
                      <a:cubicBezTo>
                        <a:pt x="102" y="445"/>
                        <a:pt x="137" y="445"/>
                        <a:pt x="158" y="423"/>
                      </a:cubicBezTo>
                      <a:lnTo>
                        <a:pt x="175" y="406"/>
                      </a:lnTo>
                      <a:lnTo>
                        <a:pt x="175" y="485"/>
                      </a:lnTo>
                      <a:lnTo>
                        <a:pt x="255" y="485"/>
                      </a:lnTo>
                      <a:cubicBezTo>
                        <a:pt x="286" y="485"/>
                        <a:pt x="310" y="460"/>
                        <a:pt x="310" y="430"/>
                      </a:cubicBezTo>
                      <a:lnTo>
                        <a:pt x="310" y="406"/>
                      </a:lnTo>
                      <a:lnTo>
                        <a:pt x="366" y="462"/>
                      </a:lnTo>
                      <a:lnTo>
                        <a:pt x="423" y="405"/>
                      </a:lnTo>
                      <a:cubicBezTo>
                        <a:pt x="445" y="384"/>
                        <a:pt x="445" y="349"/>
                        <a:pt x="423" y="327"/>
                      </a:cubicBezTo>
                      <a:lnTo>
                        <a:pt x="406" y="310"/>
                      </a:lnTo>
                      <a:lnTo>
                        <a:pt x="485" y="310"/>
                      </a:lnTo>
                      <a:lnTo>
                        <a:pt x="485" y="230"/>
                      </a:lnTo>
                      <a:close/>
                      <a:moveTo>
                        <a:pt x="243" y="343"/>
                      </a:moveTo>
                      <a:cubicBezTo>
                        <a:pt x="187" y="343"/>
                        <a:pt x="143" y="298"/>
                        <a:pt x="143" y="243"/>
                      </a:cubicBezTo>
                      <a:cubicBezTo>
                        <a:pt x="143" y="187"/>
                        <a:pt x="187" y="143"/>
                        <a:pt x="243" y="143"/>
                      </a:cubicBezTo>
                      <a:cubicBezTo>
                        <a:pt x="298" y="143"/>
                        <a:pt x="343" y="187"/>
                        <a:pt x="343" y="243"/>
                      </a:cubicBezTo>
                      <a:cubicBezTo>
                        <a:pt x="343" y="298"/>
                        <a:pt x="298" y="343"/>
                        <a:pt x="243" y="343"/>
                      </a:cubicBezTo>
                      <a:close/>
                    </a:path>
                  </a:pathLst>
                </a:custGeom>
                <a:solidFill>
                  <a:schemeClr val="tx2"/>
                </a:solidFill>
                <a:ln>
                  <a:noFill/>
                </a:ln>
              </p:spPr>
              <p:txBody>
                <a:bodyPr/>
                <a:lstStyle/>
                <a:p>
                  <a:endParaRPr lang="zh-CN" altLang="en-US">
                    <a:ea typeface="微软雅黑" panose="020B0503020204020204" pitchFamily="34" charset="-122"/>
                  </a:endParaRPr>
                </a:p>
              </p:txBody>
            </p:sp>
          </p:grpSp>
          <p:sp>
            <p:nvSpPr>
              <p:cNvPr id="20" name="iśľide"/>
              <p:cNvSpPr/>
              <p:nvPr/>
            </p:nvSpPr>
            <p:spPr>
              <a:xfrm>
                <a:off x="6501487" y="2419546"/>
                <a:ext cx="709801" cy="611899"/>
              </a:xfrm>
              <a:prstGeom prst="triangle">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sp>
            <p:nvSpPr>
              <p:cNvPr id="21" name="íṩlïdé"/>
              <p:cNvSpPr/>
              <p:nvPr/>
            </p:nvSpPr>
            <p:spPr>
              <a:xfrm>
                <a:off x="5341869" y="4474248"/>
                <a:ext cx="709801" cy="611899"/>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sp>
            <p:nvSpPr>
              <p:cNvPr id="22" name="îśliḍê"/>
              <p:cNvSpPr/>
              <p:nvPr/>
            </p:nvSpPr>
            <p:spPr>
              <a:xfrm>
                <a:off x="7705131" y="4474248"/>
                <a:ext cx="709801" cy="611899"/>
              </a:xfrm>
              <a:prstGeom prst="triangle">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panose="020B0503020204020204" pitchFamily="34" charset="-122"/>
                </a:endParaRPr>
              </a:p>
            </p:txBody>
          </p:sp>
        </p:grpSp>
        <p:sp>
          <p:nvSpPr>
            <p:cNvPr id="13" name="îṩļïḑe"/>
            <p:cNvSpPr/>
            <p:nvPr/>
          </p:nvSpPr>
          <p:spPr>
            <a:xfrm>
              <a:off x="6346129" y="1827173"/>
              <a:ext cx="1024911" cy="431154"/>
            </a:xfrm>
            <a:prstGeom prst="rect">
              <a:avLst/>
            </a:prstGeom>
          </p:spPr>
          <p:txBody>
            <a:bodyPr wrap="none" lIns="90000" tIns="46800" rIns="90000" bIns="46800" anchor="ctr">
              <a:normAutofit/>
            </a:bodyPr>
            <a:lstStyle/>
            <a:p>
              <a:pPr algn="ctr"/>
              <a:r>
                <a:rPr lang="zh-CN" altLang="en-US" sz="2400" b="1" dirty="0">
                  <a:ea typeface="微软雅黑" panose="020B0503020204020204" pitchFamily="34" charset="-122"/>
                </a:rPr>
                <a:t>哈希</a:t>
              </a:r>
            </a:p>
          </p:txBody>
        </p:sp>
      </p:grpSp>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算法与应用</a:t>
            </a:r>
            <a:endParaRPr lang="en-US" dirty="0"/>
          </a:p>
        </p:txBody>
      </p:sp>
      <p:sp>
        <p:nvSpPr>
          <p:cNvPr id="3" name="日期占位符 2"/>
          <p:cNvSpPr>
            <a:spLocks noGrp="1"/>
          </p:cNvSpPr>
          <p:nvPr>
            <p:ph type="dt" sz="half" idx="10"/>
          </p:nvPr>
        </p:nvSpPr>
        <p:spPr/>
        <p:txBody>
          <a:bodyPr/>
          <a:lstStyle/>
          <a:p>
            <a:fld id="{528F1899-74F2-4929-AF07-8C8C8B5F8A20}"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42</a:t>
            </a:fld>
            <a:endParaRPr lang="en-US" dirty="0"/>
          </a:p>
        </p:txBody>
      </p:sp>
      <p:graphicFrame>
        <p:nvGraphicFramePr>
          <p:cNvPr id="6" name="表格 19"/>
          <p:cNvGraphicFramePr>
            <a:graphicFrameLocks noGrp="1"/>
          </p:cNvGraphicFramePr>
          <p:nvPr/>
        </p:nvGraphicFramePr>
        <p:xfrm>
          <a:off x="1019436" y="1102029"/>
          <a:ext cx="10153128" cy="4797568"/>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xmlns="" val="20000"/>
                    </a:ext>
                  </a:extLst>
                </a:gridCol>
                <a:gridCol w="7776864">
                  <a:extLst>
                    <a:ext uri="{9D8B030D-6E8A-4147-A177-3AD203B41FA5}">
                      <a16:colId xmlns:a16="http://schemas.microsoft.com/office/drawing/2014/main" xmlns="" val="20001"/>
                    </a:ext>
                  </a:extLst>
                </a:gridCol>
              </a:tblGrid>
              <a:tr h="1199392">
                <a:tc>
                  <a:txBody>
                    <a:bodyPr/>
                    <a:lstStyle/>
                    <a:p>
                      <a:pPr algn="ctr"/>
                      <a:r>
                        <a:rPr lang="zh-CN" altLang="en-US" sz="2800" dirty="0"/>
                        <a:t>算法</a:t>
                      </a:r>
                      <a:endParaRPr lang="en-US" sz="2800" dirty="0"/>
                    </a:p>
                  </a:txBody>
                  <a:tcPr anchor="ctr"/>
                </a:tc>
                <a:tc>
                  <a:txBody>
                    <a:bodyPr/>
                    <a:lstStyle/>
                    <a:p>
                      <a:pPr algn="ctr"/>
                      <a:r>
                        <a:rPr lang="zh-CN" altLang="en-US" sz="2800" dirty="0">
                          <a:effectLst>
                            <a:outerShdw blurRad="50800" dist="50800" dir="5400000" algn="ctr" rotWithShape="0">
                              <a:srgbClr val="000000"/>
                            </a:outerShdw>
                          </a:effectLst>
                        </a:rPr>
                        <a:t>应用</a:t>
                      </a:r>
                      <a:endParaRPr lang="en-US" sz="2800" dirty="0">
                        <a:effectLst>
                          <a:outerShdw blurRad="50800" dist="50800" dir="5400000" algn="ctr" rotWithShape="0">
                            <a:srgbClr val="000000"/>
                          </a:outerShdw>
                        </a:effectLst>
                      </a:endParaRPr>
                    </a:p>
                  </a:txBody>
                  <a:tcPr anchor="ctr"/>
                </a:tc>
                <a:extLst>
                  <a:ext uri="{0D108BD9-81ED-4DB2-BD59-A6C34878D82A}">
                    <a16:rowId xmlns:a16="http://schemas.microsoft.com/office/drawing/2014/main" xmlns="" val="10000"/>
                  </a:ext>
                </a:extLst>
              </a:tr>
              <a:tr h="1199392">
                <a:tc>
                  <a:txBody>
                    <a:bodyPr/>
                    <a:lstStyle/>
                    <a:p>
                      <a:pPr algn="ctr"/>
                      <a:r>
                        <a:rPr lang="zh-CN" altLang="en-US" sz="2800" dirty="0"/>
                        <a:t>哈希</a:t>
                      </a:r>
                      <a:endParaRPr lang="en-US" sz="2800" dirty="0"/>
                    </a:p>
                  </a:txBody>
                  <a:tcPr anchor="ctr"/>
                </a:tc>
                <a:tc>
                  <a:txBody>
                    <a:bodyPr/>
                    <a:lstStyle/>
                    <a:p>
                      <a:pPr algn="ctr"/>
                      <a:r>
                        <a:rPr lang="zh-CN" altLang="en-US" sz="2800" dirty="0"/>
                        <a:t>哈希    </a:t>
                      </a:r>
                      <a:r>
                        <a:rPr lang="en-US" altLang="zh-CN" sz="2800" dirty="0"/>
                        <a:t>HMAC</a:t>
                      </a:r>
                      <a:endParaRPr lang="en-US" sz="2800" dirty="0"/>
                    </a:p>
                  </a:txBody>
                  <a:tcPr anchor="ctr"/>
                </a:tc>
                <a:extLst>
                  <a:ext uri="{0D108BD9-81ED-4DB2-BD59-A6C34878D82A}">
                    <a16:rowId xmlns:a16="http://schemas.microsoft.com/office/drawing/2014/main" xmlns="" val="10001"/>
                  </a:ext>
                </a:extLst>
              </a:tr>
              <a:tr h="1199392">
                <a:tc>
                  <a:txBody>
                    <a:bodyPr/>
                    <a:lstStyle/>
                    <a:p>
                      <a:pPr algn="ctr"/>
                      <a:r>
                        <a:rPr lang="zh-CN" altLang="en-US" sz="2800" dirty="0"/>
                        <a:t>对称加密</a:t>
                      </a:r>
                      <a:endParaRPr lang="en-US" sz="2800" dirty="0"/>
                    </a:p>
                  </a:txBody>
                  <a:tcPr anchor="ctr"/>
                </a:tc>
                <a:tc>
                  <a:txBody>
                    <a:bodyPr/>
                    <a:lstStyle/>
                    <a:p>
                      <a:pPr algn="ctr"/>
                      <a:r>
                        <a:rPr lang="zh-CN" altLang="en-US" sz="2800" dirty="0"/>
                        <a:t>对称加解密    </a:t>
                      </a:r>
                      <a:r>
                        <a:rPr lang="en-US" altLang="zh-CN" sz="2800" dirty="0"/>
                        <a:t>CMAC</a:t>
                      </a:r>
                      <a:endParaRPr lang="en-US" sz="2800" dirty="0"/>
                    </a:p>
                  </a:txBody>
                  <a:tcPr anchor="ctr"/>
                </a:tc>
                <a:extLst>
                  <a:ext uri="{0D108BD9-81ED-4DB2-BD59-A6C34878D82A}">
                    <a16:rowId xmlns:a16="http://schemas.microsoft.com/office/drawing/2014/main" xmlns="" val="10002"/>
                  </a:ext>
                </a:extLst>
              </a:tr>
              <a:tr h="1199392">
                <a:tc>
                  <a:txBody>
                    <a:bodyPr/>
                    <a:lstStyle/>
                    <a:p>
                      <a:pPr algn="ctr"/>
                      <a:r>
                        <a:rPr lang="zh-CN" altLang="en-US" sz="2800" dirty="0"/>
                        <a:t>非对称加密</a:t>
                      </a:r>
                      <a:endParaRPr lang="en-US" sz="2800" dirty="0"/>
                    </a:p>
                  </a:txBody>
                  <a:tcPr anchor="ctr"/>
                </a:tc>
                <a:tc>
                  <a:txBody>
                    <a:bodyPr/>
                    <a:lstStyle/>
                    <a:p>
                      <a:pPr algn="ctr"/>
                      <a:r>
                        <a:rPr lang="zh-CN" altLang="en-US" sz="2800" dirty="0"/>
                        <a:t>签名验签    加密解密    秘钥交换</a:t>
                      </a:r>
                      <a:endParaRPr lang="en-US" sz="2800" dirty="0"/>
                    </a:p>
                  </a:txBody>
                  <a:tcPr anchor="ct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应用举例：苹果身份认证平台</a:t>
            </a:r>
            <a:endParaRPr lang="en-US" dirty="0"/>
          </a:p>
        </p:txBody>
      </p:sp>
      <p:sp>
        <p:nvSpPr>
          <p:cNvPr id="3" name="日期占位符 2"/>
          <p:cNvSpPr>
            <a:spLocks noGrp="1"/>
          </p:cNvSpPr>
          <p:nvPr>
            <p:ph type="dt" sz="half" idx="10"/>
          </p:nvPr>
        </p:nvSpPr>
        <p:spPr/>
        <p:txBody>
          <a:bodyPr/>
          <a:lstStyle/>
          <a:p>
            <a:fld id="{76B89218-BDFD-4996-BC05-65C47FF15AB6}"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43</a:t>
            </a:fld>
            <a:endParaRPr lang="en-US" dirty="0"/>
          </a:p>
        </p:txBody>
      </p:sp>
      <p:sp>
        <p:nvSpPr>
          <p:cNvPr id="6" name="矩形 5"/>
          <p:cNvSpPr/>
          <p:nvPr/>
        </p:nvSpPr>
        <p:spPr>
          <a:xfrm>
            <a:off x="1966524" y="3312936"/>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用户秘钥对</a:t>
            </a:r>
            <a:endParaRPr lang="en-US" dirty="0"/>
          </a:p>
        </p:txBody>
      </p:sp>
      <p:sp>
        <p:nvSpPr>
          <p:cNvPr id="7" name="矩形 6"/>
          <p:cNvSpPr/>
          <p:nvPr/>
        </p:nvSpPr>
        <p:spPr>
          <a:xfrm>
            <a:off x="1966523" y="1576692"/>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平台证书</a:t>
            </a:r>
            <a:endParaRPr lang="en-US" dirty="0"/>
          </a:p>
        </p:txBody>
      </p:sp>
      <p:cxnSp>
        <p:nvCxnSpPr>
          <p:cNvPr id="9" name="直接连接符 8"/>
          <p:cNvCxnSpPr>
            <a:stCxn id="6" idx="0"/>
            <a:endCxn id="7" idx="2"/>
          </p:cNvCxnSpPr>
          <p:nvPr/>
        </p:nvCxnSpPr>
        <p:spPr>
          <a:xfrm flipH="1" flipV="1">
            <a:off x="2873217" y="2368780"/>
            <a:ext cx="1" cy="944156"/>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80059" y="2486918"/>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共享秘钥</a:t>
            </a:r>
            <a:endParaRPr lang="en-US" dirty="0"/>
          </a:p>
        </p:txBody>
      </p:sp>
      <p:cxnSp>
        <p:nvCxnSpPr>
          <p:cNvPr id="13" name="直接箭头连接符 12"/>
          <p:cNvCxnSpPr/>
          <p:nvPr/>
        </p:nvCxnSpPr>
        <p:spPr>
          <a:xfrm>
            <a:off x="2882335" y="2909000"/>
            <a:ext cx="1574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966523" y="4652874"/>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用户信息</a:t>
            </a:r>
            <a:endParaRPr lang="en-US" dirty="0"/>
          </a:p>
        </p:txBody>
      </p:sp>
      <p:sp>
        <p:nvSpPr>
          <p:cNvPr id="19" name="矩形 18"/>
          <p:cNvSpPr/>
          <p:nvPr/>
        </p:nvSpPr>
        <p:spPr>
          <a:xfrm>
            <a:off x="8400256" y="4653136"/>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信息密文</a:t>
            </a:r>
            <a:endParaRPr lang="en-US" dirty="0"/>
          </a:p>
        </p:txBody>
      </p:sp>
      <p:cxnSp>
        <p:nvCxnSpPr>
          <p:cNvPr id="20" name="直接箭头连接符 19"/>
          <p:cNvCxnSpPr>
            <a:endCxn id="19" idx="1"/>
          </p:cNvCxnSpPr>
          <p:nvPr/>
        </p:nvCxnSpPr>
        <p:spPr>
          <a:xfrm flipV="1">
            <a:off x="3791404" y="5049180"/>
            <a:ext cx="4608852" cy="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 idx="2"/>
          </p:cNvCxnSpPr>
          <p:nvPr/>
        </p:nvCxnSpPr>
        <p:spPr>
          <a:xfrm>
            <a:off x="5386753" y="3279006"/>
            <a:ext cx="0" cy="177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411177" y="3307453"/>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用户公钥</a:t>
            </a:r>
            <a:endParaRPr lang="en-US" dirty="0"/>
          </a:p>
        </p:txBody>
      </p:sp>
      <p:cxnSp>
        <p:nvCxnSpPr>
          <p:cNvPr id="28" name="直接箭头连接符 27"/>
          <p:cNvCxnSpPr>
            <a:stCxn id="6" idx="3"/>
            <a:endCxn id="27" idx="1"/>
          </p:cNvCxnSpPr>
          <p:nvPr/>
        </p:nvCxnSpPr>
        <p:spPr>
          <a:xfrm flipV="1">
            <a:off x="3779911" y="3703497"/>
            <a:ext cx="4631266" cy="5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60142" y="2411761"/>
            <a:ext cx="914400" cy="914400"/>
          </a:xfrm>
          <a:prstGeom prst="rect">
            <a:avLst/>
          </a:prstGeom>
        </p:spPr>
        <p:txBody>
          <a:bodyPr vert="horz" wrap="none" lIns="91440" tIns="45720" rIns="91440" bIns="45720" rtlCol="0" anchor="ctr">
            <a:noAutofit/>
          </a:bodyPr>
          <a:lstStyle/>
          <a:p>
            <a:pPr algn="l"/>
            <a:endParaRPr lang="en-US" sz="2400" dirty="0"/>
          </a:p>
        </p:txBody>
      </p:sp>
      <p:sp>
        <p:nvSpPr>
          <p:cNvPr id="10" name="文本框 9"/>
          <p:cNvSpPr txBox="1"/>
          <p:nvPr/>
        </p:nvSpPr>
        <p:spPr>
          <a:xfrm>
            <a:off x="3172123" y="2241247"/>
            <a:ext cx="914400" cy="914400"/>
          </a:xfrm>
          <a:prstGeom prst="rect">
            <a:avLst/>
          </a:prstGeom>
        </p:spPr>
        <p:txBody>
          <a:bodyPr vert="horz" wrap="none" lIns="91440" tIns="45720" rIns="91440" bIns="45720" rtlCol="0" anchor="ctr">
            <a:noAutofit/>
          </a:bodyPr>
          <a:lstStyle/>
          <a:p>
            <a:pPr algn="l"/>
            <a:r>
              <a:rPr lang="en-US" sz="2400" dirty="0"/>
              <a:t>ECDH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0"/>
                            </p:stCondLst>
                            <p:childTnLst>
                              <p:par>
                                <p:cTn id="34" presetID="22" presetClass="entr" presetSubtype="4"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randombar(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8" grpId="0" animBg="1"/>
      <p:bldP spid="19" grpId="0" animBg="1"/>
      <p:bldP spid="27"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应用举例：苹果身份认证平台</a:t>
            </a:r>
            <a:endParaRPr lang="en-US" dirty="0"/>
          </a:p>
        </p:txBody>
      </p:sp>
      <p:sp>
        <p:nvSpPr>
          <p:cNvPr id="3" name="日期占位符 2"/>
          <p:cNvSpPr>
            <a:spLocks noGrp="1"/>
          </p:cNvSpPr>
          <p:nvPr>
            <p:ph type="dt" sz="half" idx="10"/>
          </p:nvPr>
        </p:nvSpPr>
        <p:spPr/>
        <p:txBody>
          <a:bodyPr/>
          <a:lstStyle/>
          <a:p>
            <a:fld id="{76B89218-BDFD-4996-BC05-65C47FF15AB6}"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44</a:t>
            </a:fld>
            <a:endParaRPr lang="en-US" dirty="0"/>
          </a:p>
        </p:txBody>
      </p:sp>
      <p:sp>
        <p:nvSpPr>
          <p:cNvPr id="6" name="矩形 5"/>
          <p:cNvSpPr/>
          <p:nvPr/>
        </p:nvSpPr>
        <p:spPr>
          <a:xfrm>
            <a:off x="1966524" y="3312936"/>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用户公钥</a:t>
            </a:r>
            <a:endParaRPr lang="en-US" dirty="0"/>
          </a:p>
        </p:txBody>
      </p:sp>
      <p:sp>
        <p:nvSpPr>
          <p:cNvPr id="7" name="矩形 6"/>
          <p:cNvSpPr/>
          <p:nvPr/>
        </p:nvSpPr>
        <p:spPr>
          <a:xfrm>
            <a:off x="1966523" y="1576692"/>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平台秘钥对</a:t>
            </a:r>
            <a:endParaRPr lang="en-US" dirty="0"/>
          </a:p>
        </p:txBody>
      </p:sp>
      <p:cxnSp>
        <p:nvCxnSpPr>
          <p:cNvPr id="9" name="直接连接符 8"/>
          <p:cNvCxnSpPr>
            <a:stCxn id="6" idx="0"/>
            <a:endCxn id="7" idx="2"/>
          </p:cNvCxnSpPr>
          <p:nvPr/>
        </p:nvCxnSpPr>
        <p:spPr>
          <a:xfrm flipH="1" flipV="1">
            <a:off x="2873217" y="2368780"/>
            <a:ext cx="1" cy="944156"/>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80059" y="2486918"/>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共享秘钥</a:t>
            </a:r>
            <a:endParaRPr lang="en-US" dirty="0"/>
          </a:p>
        </p:txBody>
      </p:sp>
      <p:cxnSp>
        <p:nvCxnSpPr>
          <p:cNvPr id="13" name="直接箭头连接符 12"/>
          <p:cNvCxnSpPr/>
          <p:nvPr/>
        </p:nvCxnSpPr>
        <p:spPr>
          <a:xfrm>
            <a:off x="2882335" y="2909000"/>
            <a:ext cx="1574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945298" y="4653136"/>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信息密文</a:t>
            </a:r>
            <a:endParaRPr lang="en-US" dirty="0"/>
          </a:p>
        </p:txBody>
      </p:sp>
      <p:sp>
        <p:nvSpPr>
          <p:cNvPr id="19" name="矩形 18"/>
          <p:cNvSpPr/>
          <p:nvPr/>
        </p:nvSpPr>
        <p:spPr>
          <a:xfrm>
            <a:off x="8400256" y="4653136"/>
            <a:ext cx="1813387"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信息明文</a:t>
            </a:r>
            <a:endParaRPr lang="en-US" dirty="0"/>
          </a:p>
        </p:txBody>
      </p:sp>
      <p:cxnSp>
        <p:nvCxnSpPr>
          <p:cNvPr id="20" name="直接箭头连接符 19"/>
          <p:cNvCxnSpPr>
            <a:endCxn id="19" idx="1"/>
          </p:cNvCxnSpPr>
          <p:nvPr/>
        </p:nvCxnSpPr>
        <p:spPr>
          <a:xfrm flipV="1">
            <a:off x="3791404" y="5049180"/>
            <a:ext cx="4608852" cy="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 idx="2"/>
          </p:cNvCxnSpPr>
          <p:nvPr/>
        </p:nvCxnSpPr>
        <p:spPr>
          <a:xfrm>
            <a:off x="5386753" y="3279006"/>
            <a:ext cx="0" cy="177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60142" y="2411761"/>
            <a:ext cx="914400" cy="914400"/>
          </a:xfrm>
          <a:prstGeom prst="rect">
            <a:avLst/>
          </a:prstGeom>
        </p:spPr>
        <p:txBody>
          <a:bodyPr vert="horz" wrap="none" lIns="91440" tIns="45720" rIns="91440" bIns="45720" rtlCol="0" anchor="ctr">
            <a:noAutofit/>
          </a:bodyPr>
          <a:lstStyle/>
          <a:p>
            <a:pPr algn="l"/>
            <a:endParaRPr lang="en-US" sz="2400" dirty="0"/>
          </a:p>
        </p:txBody>
      </p:sp>
      <p:sp>
        <p:nvSpPr>
          <p:cNvPr id="10" name="文本框 9"/>
          <p:cNvSpPr txBox="1"/>
          <p:nvPr/>
        </p:nvSpPr>
        <p:spPr>
          <a:xfrm>
            <a:off x="3172123" y="2241247"/>
            <a:ext cx="914400" cy="914400"/>
          </a:xfrm>
          <a:prstGeom prst="rect">
            <a:avLst/>
          </a:prstGeom>
        </p:spPr>
        <p:txBody>
          <a:bodyPr vert="horz" wrap="none" lIns="91440" tIns="45720" rIns="91440" bIns="45720" rtlCol="0" anchor="ctr">
            <a:noAutofit/>
          </a:bodyPr>
          <a:lstStyle/>
          <a:p>
            <a:pPr algn="l"/>
            <a:r>
              <a:rPr lang="en-US" sz="2400" dirty="0"/>
              <a:t>ECDH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0"/>
                            </p:stCondLst>
                            <p:childTnLst>
                              <p:par>
                                <p:cTn id="34" presetID="22" presetClass="entr" presetSubtype="4"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randombar(horizont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8" grpId="0" animBg="1"/>
      <p:bldP spid="19" grpId="0" animBg="1"/>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日期占位符 2"/>
          <p:cNvSpPr>
            <a:spLocks noGrp="1"/>
          </p:cNvSpPr>
          <p:nvPr>
            <p:ph type="dt" sz="half" idx="10"/>
          </p:nvPr>
        </p:nvSpPr>
        <p:spPr/>
        <p:txBody>
          <a:bodyPr/>
          <a:lstStyle/>
          <a:p>
            <a:fld id="{4498BA26-300E-4DFF-99FB-848E772A7938}"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45</a:t>
            </a:fld>
            <a:endParaRPr 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a:t>
            </a:r>
            <a:r>
              <a:rPr lang="zh-CN" altLang="en-US" dirty="0"/>
              <a:t>秘钥的人生三问</a:t>
            </a:r>
            <a:endParaRPr lang="en-US" dirty="0"/>
          </a:p>
        </p:txBody>
      </p:sp>
      <p:sp>
        <p:nvSpPr>
          <p:cNvPr id="3" name="日期占位符 2"/>
          <p:cNvSpPr>
            <a:spLocks noGrp="1"/>
          </p:cNvSpPr>
          <p:nvPr>
            <p:ph type="dt" sz="half" idx="10"/>
          </p:nvPr>
        </p:nvSpPr>
        <p:spPr/>
        <p:txBody>
          <a:bodyPr/>
          <a:lstStyle/>
          <a:p>
            <a:fld id="{7DE58D2B-594B-4E07-9928-41117CA42CDB}"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4" name="页脚占位符 3"/>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46</a:t>
            </a:fld>
            <a:endParaRPr lang="en-US" dirty="0">
              <a:ea typeface="微软雅黑" panose="020B0503020204020204" pitchFamily="34" charset="-122"/>
            </a:endParaRPr>
          </a:p>
        </p:txBody>
      </p:sp>
      <p:grpSp>
        <p:nvGrpSpPr>
          <p:cNvPr id="6" name="#2064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747441" y="1128616"/>
            <a:ext cx="10850563" cy="5022850"/>
            <a:chOff x="669925" y="1123950"/>
            <a:chExt cx="10850563" cy="5022850"/>
          </a:xfrm>
        </p:grpSpPr>
        <p:sp>
          <p:nvSpPr>
            <p:cNvPr id="7" name="ïṩḻïḍe"/>
            <p:cNvSpPr/>
            <p:nvPr/>
          </p:nvSpPr>
          <p:spPr>
            <a:xfrm>
              <a:off x="7648575" y="1123950"/>
              <a:ext cx="3871913" cy="5019675"/>
            </a:xfrm>
            <a:prstGeom prst="rect">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ea typeface="微软雅黑" panose="020B0503020204020204" pitchFamily="34" charset="-122"/>
              </a:endParaRPr>
            </a:p>
          </p:txBody>
        </p:sp>
        <p:sp>
          <p:nvSpPr>
            <p:cNvPr id="8" name="isļïḍe"/>
            <p:cNvSpPr/>
            <p:nvPr/>
          </p:nvSpPr>
          <p:spPr>
            <a:xfrm>
              <a:off x="6209537" y="2843228"/>
              <a:ext cx="3666093" cy="1590644"/>
            </a:xfrm>
            <a:prstGeom prst="parallelogram">
              <a:avLst>
                <a:gd name="adj" fmla="val 524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ea typeface="微软雅黑" panose="020B0503020204020204" pitchFamily="34" charset="-122"/>
              </a:endParaRPr>
            </a:p>
          </p:txBody>
        </p:sp>
        <p:sp>
          <p:nvSpPr>
            <p:cNvPr id="9" name="iŝḻîḑé"/>
            <p:cNvSpPr/>
            <p:nvPr/>
          </p:nvSpPr>
          <p:spPr>
            <a:xfrm>
              <a:off x="6819014" y="1130300"/>
              <a:ext cx="3666093" cy="1590644"/>
            </a:xfrm>
            <a:prstGeom prst="parallelogram">
              <a:avLst>
                <a:gd name="adj" fmla="val 524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ea typeface="微软雅黑" panose="020B0503020204020204" pitchFamily="34" charset="-122"/>
              </a:endParaRPr>
            </a:p>
          </p:txBody>
        </p:sp>
        <p:sp>
          <p:nvSpPr>
            <p:cNvPr id="10" name="ïŝľíďé"/>
            <p:cNvSpPr/>
            <p:nvPr/>
          </p:nvSpPr>
          <p:spPr>
            <a:xfrm>
              <a:off x="5600060" y="4556156"/>
              <a:ext cx="3666093" cy="1590644"/>
            </a:xfrm>
            <a:prstGeom prst="parallelogram">
              <a:avLst>
                <a:gd name="adj" fmla="val 524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ea typeface="微软雅黑" panose="020B0503020204020204" pitchFamily="34" charset="-122"/>
              </a:endParaRPr>
            </a:p>
          </p:txBody>
        </p:sp>
        <p:sp>
          <p:nvSpPr>
            <p:cNvPr id="11" name="iṩḷíḑê"/>
            <p:cNvSpPr/>
            <p:nvPr/>
          </p:nvSpPr>
          <p:spPr bwMode="auto">
            <a:xfrm>
              <a:off x="8353398" y="1638392"/>
              <a:ext cx="597324" cy="57446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tx1">
                <a:lumMod val="50000"/>
                <a:lumOff val="50000"/>
              </a:schemeClr>
            </a:solidFill>
            <a:ln>
              <a:noFill/>
            </a:ln>
          </p:spPr>
          <p:txBody>
            <a:bodyPr/>
            <a:lstStyle/>
            <a:p>
              <a:endParaRPr lang="zh-CN" altLang="en-US">
                <a:ea typeface="微软雅黑" panose="020B0503020204020204" pitchFamily="34" charset="-122"/>
              </a:endParaRPr>
            </a:p>
          </p:txBody>
        </p:sp>
        <p:sp>
          <p:nvSpPr>
            <p:cNvPr id="12" name="îśļíḍe"/>
            <p:cNvSpPr/>
            <p:nvPr/>
          </p:nvSpPr>
          <p:spPr bwMode="auto">
            <a:xfrm>
              <a:off x="7134441" y="5064156"/>
              <a:ext cx="597330" cy="574644"/>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a:lstStyle/>
            <a:p>
              <a:endParaRPr lang="zh-CN" altLang="en-US">
                <a:ea typeface="微软雅黑" panose="020B0503020204020204" pitchFamily="34" charset="-122"/>
              </a:endParaRPr>
            </a:p>
          </p:txBody>
        </p:sp>
        <p:sp>
          <p:nvSpPr>
            <p:cNvPr id="13" name="îSḻîḋê"/>
            <p:cNvSpPr/>
            <p:nvPr/>
          </p:nvSpPr>
          <p:spPr bwMode="auto">
            <a:xfrm>
              <a:off x="7708100" y="3367816"/>
              <a:ext cx="668966" cy="541468"/>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ea typeface="微软雅黑" panose="020B0503020204020204" pitchFamily="34" charset="-122"/>
              </a:endParaRPr>
            </a:p>
          </p:txBody>
        </p:sp>
        <p:sp>
          <p:nvSpPr>
            <p:cNvPr id="24" name="îŝľïḑè"/>
            <p:cNvSpPr txBox="1"/>
            <p:nvPr/>
          </p:nvSpPr>
          <p:spPr bwMode="auto">
            <a:xfrm>
              <a:off x="4002376" y="1674707"/>
              <a:ext cx="270165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ea typeface="微软雅黑" panose="020B0503020204020204" pitchFamily="34" charset="-122"/>
                </a:rPr>
                <a:t>生成（从哪里来）</a:t>
              </a:r>
              <a:endParaRPr lang="en-US" altLang="zh-CN" sz="2400" b="1" dirty="0">
                <a:ea typeface="微软雅黑" panose="020B0503020204020204" pitchFamily="34" charset="-122"/>
              </a:endParaRPr>
            </a:p>
          </p:txBody>
        </p:sp>
        <p:sp>
          <p:nvSpPr>
            <p:cNvPr id="22" name="íṧļïde"/>
            <p:cNvSpPr txBox="1"/>
            <p:nvPr/>
          </p:nvSpPr>
          <p:spPr bwMode="auto">
            <a:xfrm>
              <a:off x="3484702" y="3303208"/>
              <a:ext cx="2711333" cy="66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1" dirty="0">
                  <a:ea typeface="微软雅黑" panose="020B0503020204020204" pitchFamily="34" charset="-122"/>
                </a:rPr>
                <a:t>分发（到哪里去）</a:t>
              </a:r>
              <a:endParaRPr lang="en-US" altLang="zh-CN" sz="2400" b="1" dirty="0">
                <a:ea typeface="微软雅黑" panose="020B0503020204020204" pitchFamily="34" charset="-122"/>
              </a:endParaRPr>
            </a:p>
          </p:txBody>
        </p:sp>
        <p:sp>
          <p:nvSpPr>
            <p:cNvPr id="20" name="îśľíḋé"/>
            <p:cNvSpPr txBox="1"/>
            <p:nvPr/>
          </p:nvSpPr>
          <p:spPr bwMode="auto">
            <a:xfrm>
              <a:off x="3134244" y="5064156"/>
              <a:ext cx="2461896" cy="52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1" dirty="0">
                  <a:ea typeface="微软雅黑" panose="020B0503020204020204" pitchFamily="34" charset="-122"/>
                </a:rPr>
                <a:t>应用（我是谁）</a:t>
              </a:r>
              <a:endParaRPr lang="en-US" altLang="zh-CN" sz="2400" b="1" dirty="0">
                <a:ea typeface="微软雅黑" panose="020B0503020204020204" pitchFamily="34" charset="-122"/>
              </a:endParaRPr>
            </a:p>
          </p:txBody>
        </p:sp>
        <p:cxnSp>
          <p:nvCxnSpPr>
            <p:cNvPr id="17" name="直接连接符 16"/>
            <p:cNvCxnSpPr/>
            <p:nvPr/>
          </p:nvCxnSpPr>
          <p:spPr>
            <a:xfrm>
              <a:off x="669925" y="2931273"/>
              <a:ext cx="594515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9925" y="4448726"/>
              <a:ext cx="533567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日期占位符 2"/>
          <p:cNvSpPr>
            <a:spLocks noGrp="1"/>
          </p:cNvSpPr>
          <p:nvPr>
            <p:ph type="dt" sz="half" idx="10"/>
          </p:nvPr>
        </p:nvSpPr>
        <p:spPr/>
        <p:txBody>
          <a:bodyPr/>
          <a:lstStyle/>
          <a:p>
            <a:fld id="{76AE5EE7-CD07-496F-BF06-99A7A8536CA2}"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a:t>
            </a:r>
            <a:r>
              <a:rPr lang="zh-CN" altLang="en-US" dirty="0"/>
              <a:t>数据</a:t>
            </a:r>
            <a:endParaRPr lang="en-US" dirty="0"/>
          </a:p>
        </p:txBody>
      </p:sp>
      <p:sp>
        <p:nvSpPr>
          <p:cNvPr id="3" name="日期占位符 2"/>
          <p:cNvSpPr>
            <a:spLocks noGrp="1"/>
          </p:cNvSpPr>
          <p:nvPr>
            <p:ph type="dt" sz="half" idx="10"/>
          </p:nvPr>
        </p:nvSpPr>
        <p:spPr/>
        <p:txBody>
          <a:bodyPr/>
          <a:lstStyle/>
          <a:p>
            <a:fld id="{B72292F7-F8DC-4635-91F4-5CCFCDA4F7E2}"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4" name="页脚占位符 3"/>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48</a:t>
            </a:fld>
            <a:endParaRPr lang="en-US" dirty="0">
              <a:ea typeface="微软雅黑" panose="020B0503020204020204" pitchFamily="34" charset="-122"/>
            </a:endParaRPr>
          </a:p>
        </p:txBody>
      </p:sp>
      <p:grpSp>
        <p:nvGrpSpPr>
          <p:cNvPr id="6" name="#29312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22225" y="1279612"/>
            <a:ext cx="12223750" cy="4854488"/>
            <a:chOff x="-22225" y="1279612"/>
            <a:chExt cx="12223750" cy="4854488"/>
          </a:xfrm>
        </p:grpSpPr>
        <p:grpSp>
          <p:nvGrpSpPr>
            <p:cNvPr id="7" name="iṥľiďè"/>
            <p:cNvGrpSpPr/>
            <p:nvPr/>
          </p:nvGrpSpPr>
          <p:grpSpPr>
            <a:xfrm>
              <a:off x="-12700" y="2108551"/>
              <a:ext cx="12204700" cy="4025549"/>
              <a:chOff x="-12700" y="2108442"/>
              <a:chExt cx="12204700" cy="4156012"/>
            </a:xfrm>
          </p:grpSpPr>
          <p:sp>
            <p:nvSpPr>
              <p:cNvPr id="35" name="isḷïḑe"/>
              <p:cNvSpPr/>
              <p:nvPr/>
            </p:nvSpPr>
            <p:spPr bwMode="auto">
              <a:xfrm>
                <a:off x="-12700" y="2111913"/>
                <a:ext cx="12204700" cy="4152541"/>
              </a:xfrm>
              <a:prstGeom prst="rect">
                <a:avLst/>
              </a:prstGeom>
              <a:pattFill prst="pct5">
                <a:fgClr>
                  <a:srgbClr val="E4E6EA"/>
                </a:fgClr>
                <a:bgClr>
                  <a:srgbClr val="ADB5BF"/>
                </a:bgClr>
              </a:patt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a typeface="微软雅黑" panose="020B0503020204020204" pitchFamily="34" charset="-122"/>
                </a:endParaRPr>
              </a:p>
            </p:txBody>
          </p:sp>
          <p:sp>
            <p:nvSpPr>
              <p:cNvPr id="36" name="îŝlídê"/>
              <p:cNvSpPr/>
              <p:nvPr/>
            </p:nvSpPr>
            <p:spPr bwMode="auto">
              <a:xfrm>
                <a:off x="647349" y="2108442"/>
                <a:ext cx="10858500" cy="4152541"/>
              </a:xfrm>
              <a:prstGeom prst="rect">
                <a:avLst/>
              </a:prstGeom>
              <a:solidFill>
                <a:schemeClr val="bg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a typeface="微软雅黑" panose="020B0503020204020204" pitchFamily="34" charset="-122"/>
                </a:endParaRPr>
              </a:p>
            </p:txBody>
          </p:sp>
        </p:grpSp>
        <p:sp>
          <p:nvSpPr>
            <p:cNvPr id="8" name="îšļïḍé"/>
            <p:cNvSpPr/>
            <p:nvPr/>
          </p:nvSpPr>
          <p:spPr bwMode="auto">
            <a:xfrm>
              <a:off x="-22225" y="2111914"/>
              <a:ext cx="12223750" cy="323491"/>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a typeface="微软雅黑" panose="020B0503020204020204" pitchFamily="34" charset="-122"/>
              </a:endParaRPr>
            </a:p>
          </p:txBody>
        </p:sp>
        <p:grpSp>
          <p:nvGrpSpPr>
            <p:cNvPr id="9" name="îŝḷîďé"/>
            <p:cNvGrpSpPr/>
            <p:nvPr/>
          </p:nvGrpSpPr>
          <p:grpSpPr>
            <a:xfrm>
              <a:off x="2110638" y="1941612"/>
              <a:ext cx="664094" cy="664094"/>
              <a:chOff x="1536181" y="2331142"/>
              <a:chExt cx="923827" cy="923827"/>
            </a:xfrm>
          </p:grpSpPr>
          <p:sp>
            <p:nvSpPr>
              <p:cNvPr id="33" name="ïSḷiḑé"/>
              <p:cNvSpPr/>
              <p:nvPr/>
            </p:nvSpPr>
            <p:spPr>
              <a:xfrm>
                <a:off x="1536181" y="2331142"/>
                <a:ext cx="923827" cy="92382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a typeface="微软雅黑" panose="020B0503020204020204" pitchFamily="34" charset="-122"/>
                </a:endParaRPr>
              </a:p>
            </p:txBody>
          </p:sp>
          <p:sp>
            <p:nvSpPr>
              <p:cNvPr id="34" name="işḷîḋê"/>
              <p:cNvSpPr/>
              <p:nvPr/>
            </p:nvSpPr>
            <p:spPr>
              <a:xfrm>
                <a:off x="1724703" y="2513339"/>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ea typeface="微软雅黑" panose="020B0503020204020204" pitchFamily="34" charset="-122"/>
                </a:endParaRPr>
              </a:p>
            </p:txBody>
          </p:sp>
        </p:grpSp>
        <p:grpSp>
          <p:nvGrpSpPr>
            <p:cNvPr id="10" name="íṩḷïḋe"/>
            <p:cNvGrpSpPr/>
            <p:nvPr/>
          </p:nvGrpSpPr>
          <p:grpSpPr>
            <a:xfrm>
              <a:off x="660400" y="1366671"/>
              <a:ext cx="3564571" cy="4582609"/>
              <a:chOff x="660400" y="1366671"/>
              <a:chExt cx="1970197" cy="4582609"/>
            </a:xfrm>
          </p:grpSpPr>
          <p:sp>
            <p:nvSpPr>
              <p:cNvPr id="28" name="íSliḓé"/>
              <p:cNvSpPr txBox="1"/>
              <p:nvPr/>
            </p:nvSpPr>
            <p:spPr bwMode="auto">
              <a:xfrm>
                <a:off x="660400" y="1366671"/>
                <a:ext cx="1970197" cy="48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800" b="1" dirty="0">
                    <a:ea typeface="微软雅黑" panose="020B0503020204020204" pitchFamily="34" charset="-122"/>
                  </a:rPr>
                  <a:t>结构类型</a:t>
                </a:r>
                <a:endParaRPr lang="en-US" altLang="zh-CN" sz="2800" b="1" dirty="0">
                  <a:ea typeface="微软雅黑" panose="020B0503020204020204" pitchFamily="34" charset="-122"/>
                </a:endParaRPr>
              </a:p>
            </p:txBody>
          </p:sp>
          <p:sp>
            <p:nvSpPr>
              <p:cNvPr id="29" name="ïṩľïḓé"/>
              <p:cNvSpPr/>
              <p:nvPr/>
            </p:nvSpPr>
            <p:spPr bwMode="auto">
              <a:xfrm>
                <a:off x="660400" y="2736679"/>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ASN.1</a:t>
                </a:r>
              </a:p>
            </p:txBody>
          </p:sp>
          <p:sp>
            <p:nvSpPr>
              <p:cNvPr id="30" name="ïṡ1ïde"/>
              <p:cNvSpPr/>
              <p:nvPr/>
            </p:nvSpPr>
            <p:spPr bwMode="auto">
              <a:xfrm>
                <a:off x="660400" y="3474062"/>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endParaRPr lang="en-US" altLang="zh-CN" sz="2400" dirty="0">
                  <a:ea typeface="微软雅黑" panose="020B0503020204020204" pitchFamily="34" charset="-122"/>
                </a:endParaRPr>
              </a:p>
            </p:txBody>
          </p:sp>
          <p:sp>
            <p:nvSpPr>
              <p:cNvPr id="31" name="ïṣ1îďê"/>
              <p:cNvSpPr/>
              <p:nvPr/>
            </p:nvSpPr>
            <p:spPr bwMode="auto">
              <a:xfrm>
                <a:off x="660400" y="4211445"/>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JSON</a:t>
                </a:r>
              </a:p>
            </p:txBody>
          </p:sp>
          <p:sp>
            <p:nvSpPr>
              <p:cNvPr id="32" name="íSļiḑé"/>
              <p:cNvSpPr/>
              <p:nvPr/>
            </p:nvSpPr>
            <p:spPr bwMode="auto">
              <a:xfrm>
                <a:off x="660400" y="4948828"/>
                <a:ext cx="1970197" cy="100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 …</a:t>
                </a:r>
              </a:p>
            </p:txBody>
          </p:sp>
        </p:grpSp>
        <p:grpSp>
          <p:nvGrpSpPr>
            <p:cNvPr id="11" name="ïṡľïdê"/>
            <p:cNvGrpSpPr/>
            <p:nvPr/>
          </p:nvGrpSpPr>
          <p:grpSpPr>
            <a:xfrm>
              <a:off x="5757603" y="1941612"/>
              <a:ext cx="664094" cy="664094"/>
              <a:chOff x="1536181" y="2331142"/>
              <a:chExt cx="923827" cy="923827"/>
            </a:xfrm>
          </p:grpSpPr>
          <p:sp>
            <p:nvSpPr>
              <p:cNvPr id="26" name="íşľíde"/>
              <p:cNvSpPr/>
              <p:nvPr/>
            </p:nvSpPr>
            <p:spPr>
              <a:xfrm>
                <a:off x="1536181" y="2331142"/>
                <a:ext cx="923827" cy="92382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a typeface="微软雅黑" panose="020B0503020204020204" pitchFamily="34" charset="-122"/>
                </a:endParaRPr>
              </a:p>
            </p:txBody>
          </p:sp>
          <p:sp>
            <p:nvSpPr>
              <p:cNvPr id="27" name="îṩ1ïdê"/>
              <p:cNvSpPr/>
              <p:nvPr/>
            </p:nvSpPr>
            <p:spPr>
              <a:xfrm>
                <a:off x="1724703" y="2513339"/>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ea typeface="微软雅黑" panose="020B0503020204020204" pitchFamily="34" charset="-122"/>
                </a:endParaRPr>
              </a:p>
            </p:txBody>
          </p:sp>
        </p:grpSp>
        <p:grpSp>
          <p:nvGrpSpPr>
            <p:cNvPr id="12" name="íşļîḍè"/>
            <p:cNvGrpSpPr/>
            <p:nvPr/>
          </p:nvGrpSpPr>
          <p:grpSpPr>
            <a:xfrm>
              <a:off x="4307363" y="1347304"/>
              <a:ext cx="3564571" cy="3470551"/>
              <a:chOff x="3623168" y="1347304"/>
              <a:chExt cx="1970197" cy="3470551"/>
            </a:xfrm>
          </p:grpSpPr>
          <p:sp>
            <p:nvSpPr>
              <p:cNvPr id="22" name="iSlïde"/>
              <p:cNvSpPr txBox="1"/>
              <p:nvPr/>
            </p:nvSpPr>
            <p:spPr bwMode="auto">
              <a:xfrm>
                <a:off x="3623168" y="1347304"/>
                <a:ext cx="1970197" cy="4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800" b="1" dirty="0">
                    <a:ea typeface="微软雅黑" panose="020B0503020204020204" pitchFamily="34" charset="-122"/>
                  </a:rPr>
                  <a:t>数据类型</a:t>
                </a:r>
                <a:endParaRPr lang="en-US" altLang="zh-CN" sz="2800" b="1" dirty="0">
                  <a:ea typeface="微软雅黑" panose="020B0503020204020204" pitchFamily="34" charset="-122"/>
                </a:endParaRPr>
              </a:p>
            </p:txBody>
          </p:sp>
          <p:sp>
            <p:nvSpPr>
              <p:cNvPr id="23" name="íśḻîḓé"/>
              <p:cNvSpPr/>
              <p:nvPr/>
            </p:nvSpPr>
            <p:spPr bwMode="auto">
              <a:xfrm>
                <a:off x="3623168" y="2736679"/>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P1/P7/P8/P10/P11/P12</a:t>
                </a:r>
              </a:p>
            </p:txBody>
          </p:sp>
          <p:sp>
            <p:nvSpPr>
              <p:cNvPr id="24" name="îṧ1íḓé"/>
              <p:cNvSpPr/>
              <p:nvPr/>
            </p:nvSpPr>
            <p:spPr bwMode="auto">
              <a:xfrm>
                <a:off x="3623168" y="3474062"/>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SDF</a:t>
                </a:r>
                <a:r>
                  <a:rPr lang="zh-CN" altLang="en-US" sz="2400" dirty="0">
                    <a:ea typeface="微软雅黑" panose="020B0503020204020204" pitchFamily="34" charset="-122"/>
                  </a:rPr>
                  <a:t>标准</a:t>
                </a:r>
                <a:endParaRPr lang="en-US" altLang="zh-CN" sz="2400" dirty="0">
                  <a:ea typeface="微软雅黑" panose="020B0503020204020204" pitchFamily="34" charset="-122"/>
                </a:endParaRPr>
              </a:p>
            </p:txBody>
          </p:sp>
          <p:sp>
            <p:nvSpPr>
              <p:cNvPr id="25" name="iṥḻîḍê"/>
              <p:cNvSpPr/>
              <p:nvPr/>
            </p:nvSpPr>
            <p:spPr bwMode="auto">
              <a:xfrm>
                <a:off x="3623168" y="4211445"/>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X509</a:t>
                </a:r>
              </a:p>
            </p:txBody>
          </p:sp>
        </p:grpSp>
        <p:grpSp>
          <p:nvGrpSpPr>
            <p:cNvPr id="13" name="íṣḻîḑe"/>
            <p:cNvGrpSpPr/>
            <p:nvPr/>
          </p:nvGrpSpPr>
          <p:grpSpPr>
            <a:xfrm>
              <a:off x="9404567" y="1941612"/>
              <a:ext cx="664094" cy="664094"/>
              <a:chOff x="1536181" y="2331142"/>
              <a:chExt cx="923827" cy="923827"/>
            </a:xfrm>
          </p:grpSpPr>
          <p:sp>
            <p:nvSpPr>
              <p:cNvPr id="20" name="iṥliḋé"/>
              <p:cNvSpPr/>
              <p:nvPr/>
            </p:nvSpPr>
            <p:spPr>
              <a:xfrm>
                <a:off x="1536181" y="2331142"/>
                <a:ext cx="923827" cy="92382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a typeface="微软雅黑" panose="020B0503020204020204" pitchFamily="34" charset="-122"/>
                </a:endParaRPr>
              </a:p>
            </p:txBody>
          </p:sp>
          <p:sp>
            <p:nvSpPr>
              <p:cNvPr id="21" name="ïsľiḍê"/>
              <p:cNvSpPr/>
              <p:nvPr/>
            </p:nvSpPr>
            <p:spPr>
              <a:xfrm>
                <a:off x="1724703" y="2513339"/>
                <a:ext cx="546784" cy="548254"/>
              </a:xfrm>
              <a:custGeom>
                <a:avLst/>
                <a:gdLst>
                  <a:gd name="T0" fmla="*/ 916 w 955"/>
                  <a:gd name="T1" fmla="*/ 717 h 959"/>
                  <a:gd name="T2" fmla="*/ 878 w 955"/>
                  <a:gd name="T3" fmla="*/ 690 h 959"/>
                  <a:gd name="T4" fmla="*/ 654 w 955"/>
                  <a:gd name="T5" fmla="*/ 618 h 959"/>
                  <a:gd name="T6" fmla="*/ 627 w 955"/>
                  <a:gd name="T7" fmla="*/ 564 h 959"/>
                  <a:gd name="T8" fmla="*/ 606 w 955"/>
                  <a:gd name="T9" fmla="*/ 541 h 959"/>
                  <a:gd name="T10" fmla="*/ 600 w 955"/>
                  <a:gd name="T11" fmla="*/ 529 h 959"/>
                  <a:gd name="T12" fmla="*/ 597 w 955"/>
                  <a:gd name="T13" fmla="*/ 469 h 959"/>
                  <a:gd name="T14" fmla="*/ 606 w 955"/>
                  <a:gd name="T15" fmla="*/ 457 h 959"/>
                  <a:gd name="T16" fmla="*/ 639 w 955"/>
                  <a:gd name="T17" fmla="*/ 352 h 959"/>
                  <a:gd name="T18" fmla="*/ 648 w 955"/>
                  <a:gd name="T19" fmla="*/ 340 h 959"/>
                  <a:gd name="T20" fmla="*/ 660 w 955"/>
                  <a:gd name="T21" fmla="*/ 302 h 959"/>
                  <a:gd name="T22" fmla="*/ 648 w 955"/>
                  <a:gd name="T23" fmla="*/ 257 h 959"/>
                  <a:gd name="T24" fmla="*/ 639 w 955"/>
                  <a:gd name="T25" fmla="*/ 245 h 959"/>
                  <a:gd name="T26" fmla="*/ 639 w 955"/>
                  <a:gd name="T27" fmla="*/ 143 h 959"/>
                  <a:gd name="T28" fmla="*/ 597 w 955"/>
                  <a:gd name="T29" fmla="*/ 75 h 959"/>
                  <a:gd name="T30" fmla="*/ 552 w 955"/>
                  <a:gd name="T31" fmla="*/ 45 h 959"/>
                  <a:gd name="T32" fmla="*/ 552 w 955"/>
                  <a:gd name="T33" fmla="*/ 15 h 959"/>
                  <a:gd name="T34" fmla="*/ 570 w 955"/>
                  <a:gd name="T35" fmla="*/ 0 h 959"/>
                  <a:gd name="T36" fmla="*/ 564 w 955"/>
                  <a:gd name="T37" fmla="*/ 0 h 959"/>
                  <a:gd name="T38" fmla="*/ 480 w 955"/>
                  <a:gd name="T39" fmla="*/ 15 h 959"/>
                  <a:gd name="T40" fmla="*/ 358 w 955"/>
                  <a:gd name="T41" fmla="*/ 69 h 959"/>
                  <a:gd name="T42" fmla="*/ 313 w 955"/>
                  <a:gd name="T43" fmla="*/ 143 h 959"/>
                  <a:gd name="T44" fmla="*/ 313 w 955"/>
                  <a:gd name="T45" fmla="*/ 245 h 959"/>
                  <a:gd name="T46" fmla="*/ 301 w 955"/>
                  <a:gd name="T47" fmla="*/ 257 h 959"/>
                  <a:gd name="T48" fmla="*/ 292 w 955"/>
                  <a:gd name="T49" fmla="*/ 299 h 959"/>
                  <a:gd name="T50" fmla="*/ 307 w 955"/>
                  <a:gd name="T51" fmla="*/ 343 h 959"/>
                  <a:gd name="T52" fmla="*/ 316 w 955"/>
                  <a:gd name="T53" fmla="*/ 355 h 959"/>
                  <a:gd name="T54" fmla="*/ 355 w 955"/>
                  <a:gd name="T55" fmla="*/ 460 h 959"/>
                  <a:gd name="T56" fmla="*/ 361 w 955"/>
                  <a:gd name="T57" fmla="*/ 475 h 959"/>
                  <a:gd name="T58" fmla="*/ 355 w 955"/>
                  <a:gd name="T59" fmla="*/ 535 h 959"/>
                  <a:gd name="T60" fmla="*/ 346 w 955"/>
                  <a:gd name="T61" fmla="*/ 547 h 959"/>
                  <a:gd name="T62" fmla="*/ 328 w 955"/>
                  <a:gd name="T63" fmla="*/ 570 h 959"/>
                  <a:gd name="T64" fmla="*/ 301 w 955"/>
                  <a:gd name="T65" fmla="*/ 624 h 959"/>
                  <a:gd name="T66" fmla="*/ 83 w 955"/>
                  <a:gd name="T67" fmla="*/ 696 h 959"/>
                  <a:gd name="T68" fmla="*/ 38 w 955"/>
                  <a:gd name="T69" fmla="*/ 726 h 959"/>
                  <a:gd name="T70" fmla="*/ 0 w 955"/>
                  <a:gd name="T71" fmla="*/ 824 h 959"/>
                  <a:gd name="T72" fmla="*/ 433 w 955"/>
                  <a:gd name="T73" fmla="*/ 959 h 959"/>
                  <a:gd name="T74" fmla="*/ 436 w 955"/>
                  <a:gd name="T75" fmla="*/ 959 h 959"/>
                  <a:gd name="T76" fmla="*/ 388 w 955"/>
                  <a:gd name="T77" fmla="*/ 875 h 959"/>
                  <a:gd name="T78" fmla="*/ 480 w 955"/>
                  <a:gd name="T79" fmla="*/ 618 h 959"/>
                  <a:gd name="T80" fmla="*/ 450 w 955"/>
                  <a:gd name="T81" fmla="*/ 556 h 959"/>
                  <a:gd name="T82" fmla="*/ 510 w 955"/>
                  <a:gd name="T83" fmla="*/ 556 h 959"/>
                  <a:gd name="T84" fmla="*/ 480 w 955"/>
                  <a:gd name="T85" fmla="*/ 618 h 959"/>
                  <a:gd name="T86" fmla="*/ 573 w 955"/>
                  <a:gd name="T87" fmla="*/ 875 h 959"/>
                  <a:gd name="T88" fmla="*/ 516 w 955"/>
                  <a:gd name="T89" fmla="*/ 953 h 959"/>
                  <a:gd name="T90" fmla="*/ 522 w 955"/>
                  <a:gd name="T91" fmla="*/ 953 h 959"/>
                  <a:gd name="T92" fmla="*/ 955 w 955"/>
                  <a:gd name="T93" fmla="*/ 818 h 959"/>
                  <a:gd name="T94" fmla="*/ 916 w 955"/>
                  <a:gd name="T95" fmla="*/ 717 h 959"/>
                  <a:gd name="T96" fmla="*/ 806 w 955"/>
                  <a:gd name="T97" fmla="*/ 768 h 959"/>
                  <a:gd name="T98" fmla="*/ 669 w 955"/>
                  <a:gd name="T99" fmla="*/ 768 h 959"/>
                  <a:gd name="T100" fmla="*/ 669 w 955"/>
                  <a:gd name="T101" fmla="*/ 744 h 959"/>
                  <a:gd name="T102" fmla="*/ 806 w 955"/>
                  <a:gd name="T103" fmla="*/ 744 h 959"/>
                  <a:gd name="T104" fmla="*/ 806 w 955"/>
                  <a:gd name="T105" fmla="*/ 768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5" h="959">
                    <a:moveTo>
                      <a:pt x="916" y="717"/>
                    </a:moveTo>
                    <a:cubicBezTo>
                      <a:pt x="907" y="699"/>
                      <a:pt x="896" y="696"/>
                      <a:pt x="878" y="690"/>
                    </a:cubicBezTo>
                    <a:cubicBezTo>
                      <a:pt x="800" y="660"/>
                      <a:pt x="731" y="645"/>
                      <a:pt x="654" y="618"/>
                    </a:cubicBezTo>
                    <a:cubicBezTo>
                      <a:pt x="648" y="615"/>
                      <a:pt x="627" y="603"/>
                      <a:pt x="627" y="564"/>
                    </a:cubicBezTo>
                    <a:cubicBezTo>
                      <a:pt x="627" y="550"/>
                      <a:pt x="624" y="541"/>
                      <a:pt x="606" y="541"/>
                    </a:cubicBezTo>
                    <a:cubicBezTo>
                      <a:pt x="600" y="541"/>
                      <a:pt x="603" y="541"/>
                      <a:pt x="600" y="529"/>
                    </a:cubicBezTo>
                    <a:cubicBezTo>
                      <a:pt x="594" y="493"/>
                      <a:pt x="597" y="475"/>
                      <a:pt x="597" y="469"/>
                    </a:cubicBezTo>
                    <a:cubicBezTo>
                      <a:pt x="597" y="463"/>
                      <a:pt x="603" y="460"/>
                      <a:pt x="606" y="457"/>
                    </a:cubicBezTo>
                    <a:cubicBezTo>
                      <a:pt x="633" y="421"/>
                      <a:pt x="639" y="376"/>
                      <a:pt x="639" y="352"/>
                    </a:cubicBezTo>
                    <a:cubicBezTo>
                      <a:pt x="639" y="352"/>
                      <a:pt x="645" y="355"/>
                      <a:pt x="648" y="340"/>
                    </a:cubicBezTo>
                    <a:cubicBezTo>
                      <a:pt x="654" y="326"/>
                      <a:pt x="654" y="320"/>
                      <a:pt x="660" y="302"/>
                    </a:cubicBezTo>
                    <a:cubicBezTo>
                      <a:pt x="666" y="287"/>
                      <a:pt x="666" y="257"/>
                      <a:pt x="648" y="257"/>
                    </a:cubicBezTo>
                    <a:cubicBezTo>
                      <a:pt x="636" y="260"/>
                      <a:pt x="639" y="257"/>
                      <a:pt x="639" y="245"/>
                    </a:cubicBezTo>
                    <a:lnTo>
                      <a:pt x="639" y="143"/>
                    </a:lnTo>
                    <a:cubicBezTo>
                      <a:pt x="636" y="108"/>
                      <a:pt x="615" y="87"/>
                      <a:pt x="597" y="75"/>
                    </a:cubicBezTo>
                    <a:cubicBezTo>
                      <a:pt x="573" y="60"/>
                      <a:pt x="564" y="54"/>
                      <a:pt x="552" y="45"/>
                    </a:cubicBezTo>
                    <a:cubicBezTo>
                      <a:pt x="540" y="36"/>
                      <a:pt x="543" y="27"/>
                      <a:pt x="552" y="15"/>
                    </a:cubicBezTo>
                    <a:cubicBezTo>
                      <a:pt x="558" y="9"/>
                      <a:pt x="567" y="3"/>
                      <a:pt x="570" y="0"/>
                    </a:cubicBezTo>
                    <a:lnTo>
                      <a:pt x="564" y="0"/>
                    </a:lnTo>
                    <a:cubicBezTo>
                      <a:pt x="558" y="0"/>
                      <a:pt x="501" y="9"/>
                      <a:pt x="480" y="15"/>
                    </a:cubicBezTo>
                    <a:cubicBezTo>
                      <a:pt x="436" y="27"/>
                      <a:pt x="394" y="39"/>
                      <a:pt x="358" y="69"/>
                    </a:cubicBezTo>
                    <a:cubicBezTo>
                      <a:pt x="334" y="87"/>
                      <a:pt x="313" y="113"/>
                      <a:pt x="313" y="143"/>
                    </a:cubicBezTo>
                    <a:lnTo>
                      <a:pt x="313" y="245"/>
                    </a:lnTo>
                    <a:cubicBezTo>
                      <a:pt x="313" y="254"/>
                      <a:pt x="313" y="260"/>
                      <a:pt x="301" y="257"/>
                    </a:cubicBezTo>
                    <a:cubicBezTo>
                      <a:pt x="280" y="254"/>
                      <a:pt x="292" y="296"/>
                      <a:pt x="292" y="299"/>
                    </a:cubicBezTo>
                    <a:cubicBezTo>
                      <a:pt x="295" y="314"/>
                      <a:pt x="301" y="326"/>
                      <a:pt x="307" y="343"/>
                    </a:cubicBezTo>
                    <a:cubicBezTo>
                      <a:pt x="310" y="355"/>
                      <a:pt x="316" y="355"/>
                      <a:pt x="316" y="355"/>
                    </a:cubicBezTo>
                    <a:cubicBezTo>
                      <a:pt x="322" y="382"/>
                      <a:pt x="331" y="430"/>
                      <a:pt x="355" y="460"/>
                    </a:cubicBezTo>
                    <a:cubicBezTo>
                      <a:pt x="358" y="463"/>
                      <a:pt x="361" y="469"/>
                      <a:pt x="361" y="475"/>
                    </a:cubicBezTo>
                    <a:cubicBezTo>
                      <a:pt x="358" y="493"/>
                      <a:pt x="358" y="517"/>
                      <a:pt x="355" y="535"/>
                    </a:cubicBezTo>
                    <a:cubicBezTo>
                      <a:pt x="355" y="538"/>
                      <a:pt x="352" y="547"/>
                      <a:pt x="346" y="547"/>
                    </a:cubicBezTo>
                    <a:cubicBezTo>
                      <a:pt x="331" y="547"/>
                      <a:pt x="325" y="558"/>
                      <a:pt x="328" y="570"/>
                    </a:cubicBezTo>
                    <a:cubicBezTo>
                      <a:pt x="328" y="597"/>
                      <a:pt x="310" y="618"/>
                      <a:pt x="301" y="624"/>
                    </a:cubicBezTo>
                    <a:cubicBezTo>
                      <a:pt x="262" y="642"/>
                      <a:pt x="128" y="681"/>
                      <a:pt x="83" y="696"/>
                    </a:cubicBezTo>
                    <a:cubicBezTo>
                      <a:pt x="53" y="705"/>
                      <a:pt x="44" y="714"/>
                      <a:pt x="38" y="726"/>
                    </a:cubicBezTo>
                    <a:lnTo>
                      <a:pt x="0" y="824"/>
                    </a:lnTo>
                    <a:cubicBezTo>
                      <a:pt x="170" y="824"/>
                      <a:pt x="256" y="929"/>
                      <a:pt x="433" y="959"/>
                    </a:cubicBezTo>
                    <a:lnTo>
                      <a:pt x="436" y="959"/>
                    </a:lnTo>
                    <a:lnTo>
                      <a:pt x="388" y="875"/>
                    </a:lnTo>
                    <a:lnTo>
                      <a:pt x="480" y="618"/>
                    </a:lnTo>
                    <a:lnTo>
                      <a:pt x="450" y="556"/>
                    </a:lnTo>
                    <a:lnTo>
                      <a:pt x="510" y="556"/>
                    </a:lnTo>
                    <a:lnTo>
                      <a:pt x="480" y="618"/>
                    </a:lnTo>
                    <a:lnTo>
                      <a:pt x="573" y="875"/>
                    </a:lnTo>
                    <a:lnTo>
                      <a:pt x="516" y="953"/>
                    </a:lnTo>
                    <a:lnTo>
                      <a:pt x="522" y="953"/>
                    </a:lnTo>
                    <a:cubicBezTo>
                      <a:pt x="704" y="923"/>
                      <a:pt x="830" y="818"/>
                      <a:pt x="955" y="818"/>
                    </a:cubicBezTo>
                    <a:lnTo>
                      <a:pt x="916" y="717"/>
                    </a:lnTo>
                    <a:close/>
                    <a:moveTo>
                      <a:pt x="806" y="768"/>
                    </a:moveTo>
                    <a:lnTo>
                      <a:pt x="669" y="768"/>
                    </a:lnTo>
                    <a:lnTo>
                      <a:pt x="669" y="744"/>
                    </a:lnTo>
                    <a:lnTo>
                      <a:pt x="806" y="744"/>
                    </a:lnTo>
                    <a:lnTo>
                      <a:pt x="806" y="7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solidFill>
                    <a:schemeClr val="tx1"/>
                  </a:solidFill>
                  <a:ea typeface="微软雅黑" panose="020B0503020204020204" pitchFamily="34" charset="-122"/>
                </a:endParaRPr>
              </a:p>
            </p:txBody>
          </p:sp>
        </p:grpSp>
        <p:grpSp>
          <p:nvGrpSpPr>
            <p:cNvPr id="14" name="ïṧlíďê"/>
            <p:cNvGrpSpPr/>
            <p:nvPr/>
          </p:nvGrpSpPr>
          <p:grpSpPr>
            <a:xfrm>
              <a:off x="7871935" y="1279612"/>
              <a:ext cx="3646966" cy="4275626"/>
              <a:chOff x="6540395" y="1279612"/>
              <a:chExt cx="2015738" cy="4275626"/>
            </a:xfrm>
          </p:grpSpPr>
          <p:sp>
            <p:nvSpPr>
              <p:cNvPr id="15" name="îṡ1íḓè"/>
              <p:cNvSpPr txBox="1"/>
              <p:nvPr/>
            </p:nvSpPr>
            <p:spPr bwMode="auto">
              <a:xfrm>
                <a:off x="6540395" y="1279612"/>
                <a:ext cx="1970197" cy="52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800" b="1" dirty="0">
                    <a:ea typeface="微软雅黑" panose="020B0503020204020204" pitchFamily="34" charset="-122"/>
                  </a:rPr>
                  <a:t>编码类型</a:t>
                </a:r>
                <a:endParaRPr lang="en-US" altLang="zh-CN" sz="2800" b="1" dirty="0">
                  <a:ea typeface="微软雅黑" panose="020B0503020204020204" pitchFamily="34" charset="-122"/>
                </a:endParaRPr>
              </a:p>
            </p:txBody>
          </p:sp>
          <p:sp>
            <p:nvSpPr>
              <p:cNvPr id="16" name="ïŝlïḓè"/>
              <p:cNvSpPr/>
              <p:nvPr/>
            </p:nvSpPr>
            <p:spPr bwMode="auto">
              <a:xfrm>
                <a:off x="6585936" y="2736679"/>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BIN</a:t>
                </a:r>
              </a:p>
            </p:txBody>
          </p:sp>
          <p:sp>
            <p:nvSpPr>
              <p:cNvPr id="17" name="ï$ḷíḑé"/>
              <p:cNvSpPr/>
              <p:nvPr/>
            </p:nvSpPr>
            <p:spPr bwMode="auto">
              <a:xfrm>
                <a:off x="6585936" y="3474062"/>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HEX</a:t>
                </a:r>
              </a:p>
            </p:txBody>
          </p:sp>
          <p:sp>
            <p:nvSpPr>
              <p:cNvPr id="18" name="iṥļîḓè"/>
              <p:cNvSpPr/>
              <p:nvPr/>
            </p:nvSpPr>
            <p:spPr bwMode="auto">
              <a:xfrm>
                <a:off x="6585936" y="4211445"/>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Base64</a:t>
                </a:r>
              </a:p>
            </p:txBody>
          </p:sp>
          <p:sp>
            <p:nvSpPr>
              <p:cNvPr id="19" name="ïṡḻiďé"/>
              <p:cNvSpPr/>
              <p:nvPr/>
            </p:nvSpPr>
            <p:spPr bwMode="auto">
              <a:xfrm>
                <a:off x="6585936" y="4948828"/>
                <a:ext cx="1970197"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 …</a:t>
                </a:r>
              </a:p>
            </p:txBody>
          </p:sp>
        </p:grpSp>
      </p:grpSp>
      <p:sp>
        <p:nvSpPr>
          <p:cNvPr id="37" name="ïṡḻiďé"/>
          <p:cNvSpPr/>
          <p:nvPr/>
        </p:nvSpPr>
        <p:spPr bwMode="auto">
          <a:xfrm>
            <a:off x="4307362" y="4948828"/>
            <a:ext cx="3564571" cy="60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2400" dirty="0">
                <a:ea typeface="微软雅黑" panose="020B0503020204020204" pitchFamily="34" charset="-122"/>
              </a:rPr>
              <a:t>… …</a:t>
            </a:r>
          </a:p>
        </p:txBody>
      </p:sp>
      <p:sp>
        <p:nvSpPr>
          <p:cNvPr id="38" name="矩形 37"/>
          <p:cNvSpPr/>
          <p:nvPr/>
        </p:nvSpPr>
        <p:spPr>
          <a:xfrm>
            <a:off x="1798886" y="3463223"/>
            <a:ext cx="1287596" cy="535531"/>
          </a:xfrm>
          <a:prstGeom prst="rect">
            <a:avLst/>
          </a:prstGeom>
        </p:spPr>
        <p:txBody>
          <a:bodyPr wrap="none">
            <a:spAutoFit/>
          </a:bodyPr>
          <a:lstStyle/>
          <a:p>
            <a:pPr algn="ctr">
              <a:lnSpc>
                <a:spcPct val="120000"/>
              </a:lnSpc>
            </a:pPr>
            <a:r>
              <a:rPr lang="en-US" altLang="zh-CN" sz="2400" dirty="0" err="1">
                <a:ea typeface="微软雅黑" panose="020B0503020204020204" pitchFamily="34" charset="-122"/>
              </a:rPr>
              <a:t>Protobuf</a:t>
            </a:r>
            <a:endParaRPr lang="en-US" altLang="zh-CN" sz="2400" dirty="0">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a:t>
            </a:r>
            <a:r>
              <a:rPr lang="en-US" altLang="zh-CN" dirty="0"/>
              <a:t>RSA</a:t>
            </a:r>
            <a:r>
              <a:rPr lang="zh-CN" altLang="en-US" dirty="0"/>
              <a:t>运算</a:t>
            </a:r>
          </a:p>
        </p:txBody>
      </p:sp>
      <p:sp>
        <p:nvSpPr>
          <p:cNvPr id="3" name="日期占位符 2"/>
          <p:cNvSpPr>
            <a:spLocks noGrp="1"/>
          </p:cNvSpPr>
          <p:nvPr>
            <p:ph type="dt" sz="half" idx="10"/>
          </p:nvPr>
        </p:nvSpPr>
        <p:spPr/>
        <p:txBody>
          <a:bodyPr/>
          <a:lstStyle/>
          <a:p>
            <a:fld id="{93488F5B-4BAE-462A-80CE-8B8F3446264F}" type="datetime1">
              <a:rPr lang="en-US" altLang="zh-CN"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49</a:t>
            </a:fld>
            <a:endParaRPr lang="en-US" dirty="0"/>
          </a:p>
        </p:txBody>
      </p:sp>
      <p:sp>
        <p:nvSpPr>
          <p:cNvPr id="6" name="矩形 5"/>
          <p:cNvSpPr/>
          <p:nvPr/>
        </p:nvSpPr>
        <p:spPr>
          <a:xfrm>
            <a:off x="1631504" y="1392351"/>
            <a:ext cx="4252616" cy="461665"/>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EB = 00 || BT || PS || 00 || D</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2711624" y="2119510"/>
            <a:ext cx="5184577"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私钥运算，</a:t>
            </a:r>
            <a:r>
              <a:rPr lang="en-US" altLang="zh-CN" sz="2400" dirty="0">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01</a:t>
            </a:r>
          </a:p>
          <a:p>
            <a:r>
              <a:rPr lang="zh-CN" altLang="en-US" sz="2400" dirty="0">
                <a:latin typeface="微软雅黑" panose="020B0503020204020204" pitchFamily="34" charset="-122"/>
                <a:ea typeface="微软雅黑" panose="020B0503020204020204" pitchFamily="34" charset="-122"/>
              </a:rPr>
              <a:t>对于</a:t>
            </a:r>
            <a:r>
              <a:rPr lang="en-US" altLang="zh-CN" sz="2400" dirty="0">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01</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PS</a:t>
            </a:r>
            <a:r>
              <a:rPr lang="zh-CN" altLang="en-US" sz="2400" dirty="0">
                <a:latin typeface="微软雅黑" panose="020B0503020204020204" pitchFamily="34" charset="-122"/>
                <a:ea typeface="微软雅黑" panose="020B0503020204020204" pitchFamily="34" charset="-122"/>
              </a:rPr>
              <a:t>全部为</a:t>
            </a:r>
            <a:r>
              <a:rPr lang="en-US" altLang="zh-CN" sz="2400" dirty="0">
                <a:latin typeface="微软雅黑" panose="020B0503020204020204" pitchFamily="34" charset="-122"/>
                <a:ea typeface="微软雅黑" panose="020B0503020204020204" pitchFamily="34" charset="-122"/>
              </a:rPr>
              <a:t>0xFF</a:t>
            </a:r>
          </a:p>
        </p:txBody>
      </p:sp>
      <p:sp>
        <p:nvSpPr>
          <p:cNvPr id="10" name="矩形 9"/>
          <p:cNvSpPr/>
          <p:nvPr/>
        </p:nvSpPr>
        <p:spPr>
          <a:xfrm>
            <a:off x="2711624" y="3840671"/>
            <a:ext cx="7128792"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公钥运算，</a:t>
            </a:r>
            <a:r>
              <a:rPr lang="en-US" altLang="zh-CN" sz="2400" dirty="0">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02, </a:t>
            </a:r>
          </a:p>
          <a:p>
            <a:r>
              <a:rPr lang="zh-CN" altLang="en-US" sz="2400" dirty="0">
                <a:latin typeface="微软雅黑" panose="020B0503020204020204" pitchFamily="34" charset="-122"/>
                <a:ea typeface="微软雅黑" panose="020B0503020204020204" pitchFamily="34" charset="-122"/>
              </a:rPr>
              <a:t>对于</a:t>
            </a:r>
            <a:r>
              <a:rPr lang="en-US" altLang="zh-CN" sz="2400" dirty="0">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02</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PS</a:t>
            </a:r>
            <a:r>
              <a:rPr lang="zh-CN" altLang="en-US" sz="2400" dirty="0">
                <a:latin typeface="微软雅黑" panose="020B0503020204020204" pitchFamily="34" charset="-122"/>
                <a:ea typeface="微软雅黑" panose="020B0503020204020204" pitchFamily="34" charset="-122"/>
              </a:rPr>
              <a:t>的值随机产生但不能是</a:t>
            </a:r>
            <a:r>
              <a:rPr lang="en-US" altLang="zh-CN" sz="2400" dirty="0">
                <a:latin typeface="微软雅黑" panose="020B0503020204020204" pitchFamily="34" charset="-122"/>
                <a:ea typeface="微软雅黑" panose="020B0503020204020204" pitchFamily="34" charset="-122"/>
              </a:rPr>
              <a:t>0x00</a:t>
            </a:r>
            <a:endParaRPr lang="zh-CN" alt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1631504" y="3077032"/>
            <a:ext cx="8014242" cy="461665"/>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EB = 00 || 01 || FFFF…FFFF || 00 || D</a:t>
            </a:r>
            <a:endParaRPr lang="zh-CN" alt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1631504" y="4941168"/>
            <a:ext cx="10050628" cy="461665"/>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EB = 00 || 02 || ef20 …5b2d|| 00 || D</a:t>
            </a:r>
            <a:endParaRPr lang="zh-CN" altLang="en-US" sz="2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2021989"/>
            <a:ext cx="736447" cy="896011"/>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4" y="3789786"/>
            <a:ext cx="748721" cy="9512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标题 41"/>
          <p:cNvSpPr>
            <a:spLocks noGrp="1"/>
          </p:cNvSpPr>
          <p:nvPr>
            <p:ph type="title"/>
          </p:nvPr>
        </p:nvSpPr>
        <p:spPr/>
        <p:txBody>
          <a:bodyPr/>
          <a:lstStyle/>
          <a:p>
            <a:r>
              <a:rPr lang="zh-CN" altLang="en-US" dirty="0"/>
              <a:t>与</a:t>
            </a:r>
            <a:r>
              <a:rPr lang="en-US" altLang="zh-CN" dirty="0"/>
              <a:t>PKI</a:t>
            </a:r>
            <a:r>
              <a:rPr lang="zh-CN" altLang="en-US" dirty="0"/>
              <a:t>关联度</a:t>
            </a:r>
            <a:endParaRPr lang="en-US" dirty="0"/>
          </a:p>
        </p:txBody>
      </p:sp>
      <p:sp>
        <p:nvSpPr>
          <p:cNvPr id="30" name="内容占位符 29"/>
          <p:cNvSpPr>
            <a:spLocks noGrp="1"/>
          </p:cNvSpPr>
          <p:nvPr>
            <p:ph idx="1"/>
          </p:nvPr>
        </p:nvSpPr>
        <p:spPr/>
        <p:txBody>
          <a:bodyPr/>
          <a:lstStyle/>
          <a:p>
            <a:endParaRPr lang="en-US"/>
          </a:p>
        </p:txBody>
      </p:sp>
      <p:sp>
        <p:nvSpPr>
          <p:cNvPr id="2" name="日期占位符 1"/>
          <p:cNvSpPr>
            <a:spLocks noGrp="1"/>
          </p:cNvSpPr>
          <p:nvPr>
            <p:ph type="dt" sz="half" idx="10"/>
          </p:nvPr>
        </p:nvSpPr>
        <p:spPr/>
        <p:txBody>
          <a:bodyPr/>
          <a:lstStyle/>
          <a:p>
            <a:fld id="{5D618A7B-EFEA-4556-8AFE-1855B059CC68}" type="datetime1">
              <a:rPr lang="zh-CN" altLang="en-US" smtClean="0"/>
              <a:t>2021/12/1</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2AEF8E13-4F04-4E18-B30B-E839F5FB1F19}" type="slidenum">
              <a:rPr lang="zh-CN" altLang="en-US" smtClean="0"/>
              <a:t>5</a:t>
            </a:fld>
            <a:endParaRPr lang="zh-CN" altLang="en-US"/>
          </a:p>
        </p:txBody>
      </p:sp>
      <p:grpSp>
        <p:nvGrpSpPr>
          <p:cNvPr id="5" name="d608878f-1d77-497a-8d11-4a96550ce9c0" descr="3DQAAB+LCAAAAAAABADtW9tS2zAQ/Re1fQtM5NzzRkihzEDJEKZDp5MH11EStY6dkRWGy/DvlWWbrBLbkQkuuRhekLSrrH3OrlYHeEaf6RC1EUYl9Jk/zoj4uT81Ge9Sc8zM6ZU7JLZY6zF3RhinxEPtX8+hkwGcfpj2nIRWj2L+ijp0Op/KadQuH5fFlPkApnBZTnaJRaem3aVjysXeYubC6xFmEYeHhpzNSQmFg1bFdzpn7nwmo34pRcFUQDCnru0yEEzoHJlWgen1aEQtcjshUyK9xNItdfiJM+xPzGEUeofR8YQ7xPPCievff4jFgVu7LhzlltJ87k3E5p/OzrrNarNeF3HGBl3TD7qeR9BGfNDBV1LQDcgVzqgzXo0alb+geO8m8O64rk1MZ9U9wDzOvQXcLyw3xteZ23a8Ly7/f8I2a5CwBowG64OPjTzQr8Wjj782uy0Doq+EnSHRcC6Zpk1aJexaZtYq7vXstFX8Gxl5K5wH4vGoMxSRwqKLYQKdM3NIBfNCO1moBTvZowqMDwgjI1klxfvpExHAMMWq5lvFzEtS9ExxLhBOmCdXliIBqxFM6Iza/hly4oztCGYB+Yx8F5b+o8kXImcwGrysHjaLD1eeQwm3MCvMdtZsAAoFPOB6rkc5dR2Y3lmSMvJXkvKby+iT63DTPrHp2JmKpBWmN37Z9YuRn3iWuibKJeHWBPlHXXhM9ukTuSEeYfdERD0ybS868l4zOzpjw8QuoRtim5zeKxbKHEZ6yb/vA0AHA7Ys0cvalBbL+yj0EMe0R/hddPrK0U9ldBe2O51HBT3VI9mmtrrPgicJm0CDI3xcT+Jax7T+JlENkrHg2TLP8E7xrLY5z45id1m1iCfaLXngqUQLmFjwbJln8CLjv8QFt5aa8gXDGtm7UQmHp/BN7TgBiJod574PIEgrV7zUClBJxiG4YKRcCSw/7YIkDO9z0fXvddIvCPCiqCzEoBpkXjKqSvO17wOIanWrUG1mQ3Xt9XArXvdHwLqiIb47rJfUITklawFrEqz1HYXVFrsWgMYA2sgdUL+feX9AT+ced6freqWteN0fASuUY30dMxXV1gYtq5ZI2oKR7vsAwgBls8yqOJY3tbWyOA6SMmahnIzr+wjjRgrm8tPVZ1FDLiwLywOzBKWhAiVULUkrLZ0zSOqXZJSjom7oKOoG0q0aBzeCDHmz+JnGlLzUT6ylssfssySir5fZq2kyexL/IEML8mmQz9gl8m2J9J5KvoCdBfc0uAeFXk01Hif9cUgaHfX1+AyN7sGNIHLZxNzggrNlam4q1GpHd3AjCHU2gfdNUOet8BZQ60GdTfTNPavf8Ju3Amk9pLOpwVuU1L6+X4CsB3Izf5Dz1vwLqPWgXv6/hHSkGxu0ynqacEMJ9uBGA/H9D8J1+Y3cNAAA"/>
          <p:cNvGrpSpPr>
            <a:grpSpLocks noChangeAspect="1"/>
          </p:cNvGrpSpPr>
          <p:nvPr/>
        </p:nvGrpSpPr>
        <p:grpSpPr>
          <a:xfrm>
            <a:off x="-407909" y="1450814"/>
            <a:ext cx="12374887" cy="4872359"/>
            <a:chOff x="0" y="2067276"/>
            <a:chExt cx="12192000" cy="4800351"/>
          </a:xfrm>
        </p:grpSpPr>
        <p:sp>
          <p:nvSpPr>
            <p:cNvPr id="6" name="ExtraShape"/>
            <p:cNvSpPr/>
            <p:nvPr/>
          </p:nvSpPr>
          <p:spPr>
            <a:xfrm>
              <a:off x="0" y="3092826"/>
              <a:ext cx="12192000" cy="3774801"/>
            </a:xfrm>
            <a:custGeom>
              <a:avLst/>
              <a:gdLst>
                <a:gd name="connsiteX0" fmla="*/ 7604284 w 7629525"/>
                <a:gd name="connsiteY0" fmla="*/ 2203609 h 2362200"/>
                <a:gd name="connsiteX1" fmla="*/ 7604284 w 7629525"/>
                <a:gd name="connsiteY1" fmla="*/ 1939766 h 2362200"/>
                <a:gd name="connsiteX2" fmla="*/ 7576662 w 7629525"/>
                <a:gd name="connsiteY2" fmla="*/ 1939766 h 2362200"/>
                <a:gd name="connsiteX3" fmla="*/ 7576662 w 7629525"/>
                <a:gd name="connsiteY3" fmla="*/ 1926431 h 2362200"/>
                <a:gd name="connsiteX4" fmla="*/ 7561421 w 7629525"/>
                <a:gd name="connsiteY4" fmla="*/ 1926431 h 2362200"/>
                <a:gd name="connsiteX5" fmla="*/ 7561421 w 7629525"/>
                <a:gd name="connsiteY5" fmla="*/ 1921669 h 2362200"/>
                <a:gd name="connsiteX6" fmla="*/ 7539514 w 7629525"/>
                <a:gd name="connsiteY6" fmla="*/ 1921669 h 2362200"/>
                <a:gd name="connsiteX7" fmla="*/ 7539514 w 7629525"/>
                <a:gd name="connsiteY7" fmla="*/ 1914049 h 2362200"/>
                <a:gd name="connsiteX8" fmla="*/ 7539514 w 7629525"/>
                <a:gd name="connsiteY8" fmla="*/ 1897856 h 2362200"/>
                <a:gd name="connsiteX9" fmla="*/ 7539514 w 7629525"/>
                <a:gd name="connsiteY9" fmla="*/ 1890236 h 2362200"/>
                <a:gd name="connsiteX10" fmla="*/ 7529989 w 7629525"/>
                <a:gd name="connsiteY10" fmla="*/ 1890236 h 2362200"/>
                <a:gd name="connsiteX11" fmla="*/ 7529989 w 7629525"/>
                <a:gd name="connsiteY11" fmla="*/ 1897856 h 2362200"/>
                <a:gd name="connsiteX12" fmla="*/ 7510939 w 7629525"/>
                <a:gd name="connsiteY12" fmla="*/ 1897856 h 2362200"/>
                <a:gd name="connsiteX13" fmla="*/ 7510939 w 7629525"/>
                <a:gd name="connsiteY13" fmla="*/ 1853089 h 2362200"/>
                <a:gd name="connsiteX14" fmla="*/ 7498556 w 7629525"/>
                <a:gd name="connsiteY14" fmla="*/ 1853089 h 2362200"/>
                <a:gd name="connsiteX15" fmla="*/ 7498556 w 7629525"/>
                <a:gd name="connsiteY15" fmla="*/ 1876901 h 2362200"/>
                <a:gd name="connsiteX16" fmla="*/ 7489984 w 7629525"/>
                <a:gd name="connsiteY16" fmla="*/ 1876901 h 2362200"/>
                <a:gd name="connsiteX17" fmla="*/ 7489984 w 7629525"/>
                <a:gd name="connsiteY17" fmla="*/ 1884521 h 2362200"/>
                <a:gd name="connsiteX18" fmla="*/ 7474744 w 7629525"/>
                <a:gd name="connsiteY18" fmla="*/ 1884521 h 2362200"/>
                <a:gd name="connsiteX19" fmla="*/ 7474744 w 7629525"/>
                <a:gd name="connsiteY19" fmla="*/ 1890236 h 2362200"/>
                <a:gd name="connsiteX20" fmla="*/ 7460456 w 7629525"/>
                <a:gd name="connsiteY20" fmla="*/ 1890236 h 2362200"/>
                <a:gd name="connsiteX21" fmla="*/ 7460456 w 7629525"/>
                <a:gd name="connsiteY21" fmla="*/ 1879759 h 2362200"/>
                <a:gd name="connsiteX22" fmla="*/ 7442359 w 7629525"/>
                <a:gd name="connsiteY22" fmla="*/ 1879759 h 2362200"/>
                <a:gd name="connsiteX23" fmla="*/ 7442359 w 7629525"/>
                <a:gd name="connsiteY23" fmla="*/ 1897856 h 2362200"/>
                <a:gd name="connsiteX24" fmla="*/ 7442359 w 7629525"/>
                <a:gd name="connsiteY24" fmla="*/ 1909286 h 2362200"/>
                <a:gd name="connsiteX25" fmla="*/ 7442359 w 7629525"/>
                <a:gd name="connsiteY25" fmla="*/ 1939766 h 2362200"/>
                <a:gd name="connsiteX26" fmla="*/ 7429976 w 7629525"/>
                <a:gd name="connsiteY26" fmla="*/ 1939766 h 2362200"/>
                <a:gd name="connsiteX27" fmla="*/ 7429976 w 7629525"/>
                <a:gd name="connsiteY27" fmla="*/ 2049304 h 2362200"/>
                <a:gd name="connsiteX28" fmla="*/ 7331869 w 7629525"/>
                <a:gd name="connsiteY28" fmla="*/ 2049304 h 2362200"/>
                <a:gd name="connsiteX29" fmla="*/ 7331869 w 7629525"/>
                <a:gd name="connsiteY29" fmla="*/ 2026444 h 2362200"/>
                <a:gd name="connsiteX30" fmla="*/ 7323296 w 7629525"/>
                <a:gd name="connsiteY30" fmla="*/ 2026444 h 2362200"/>
                <a:gd name="connsiteX31" fmla="*/ 7323296 w 7629525"/>
                <a:gd name="connsiteY31" fmla="*/ 2018824 h 2362200"/>
                <a:gd name="connsiteX32" fmla="*/ 7359492 w 7629525"/>
                <a:gd name="connsiteY32" fmla="*/ 2018824 h 2362200"/>
                <a:gd name="connsiteX33" fmla="*/ 7359492 w 7629525"/>
                <a:gd name="connsiteY33" fmla="*/ 2007394 h 2362200"/>
                <a:gd name="connsiteX34" fmla="*/ 7279481 w 7629525"/>
                <a:gd name="connsiteY34" fmla="*/ 2007394 h 2362200"/>
                <a:gd name="connsiteX35" fmla="*/ 7279481 w 7629525"/>
                <a:gd name="connsiteY35" fmla="*/ 2014061 h 2362200"/>
                <a:gd name="connsiteX36" fmla="*/ 7279481 w 7629525"/>
                <a:gd name="connsiteY36" fmla="*/ 2018824 h 2362200"/>
                <a:gd name="connsiteX37" fmla="*/ 7279481 w 7629525"/>
                <a:gd name="connsiteY37" fmla="*/ 2026444 h 2362200"/>
                <a:gd name="connsiteX38" fmla="*/ 7214712 w 7629525"/>
                <a:gd name="connsiteY38" fmla="*/ 2026444 h 2362200"/>
                <a:gd name="connsiteX39" fmla="*/ 7214712 w 7629525"/>
                <a:gd name="connsiteY39" fmla="*/ 1912144 h 2362200"/>
                <a:gd name="connsiteX40" fmla="*/ 7205187 w 7629525"/>
                <a:gd name="connsiteY40" fmla="*/ 1912144 h 2362200"/>
                <a:gd name="connsiteX41" fmla="*/ 7205187 w 7629525"/>
                <a:gd name="connsiteY41" fmla="*/ 1902619 h 2362200"/>
                <a:gd name="connsiteX42" fmla="*/ 7188994 w 7629525"/>
                <a:gd name="connsiteY42" fmla="*/ 1902619 h 2362200"/>
                <a:gd name="connsiteX43" fmla="*/ 7188994 w 7629525"/>
                <a:gd name="connsiteY43" fmla="*/ 1911191 h 2362200"/>
                <a:gd name="connsiteX44" fmla="*/ 7173754 w 7629525"/>
                <a:gd name="connsiteY44" fmla="*/ 1911191 h 2362200"/>
                <a:gd name="connsiteX45" fmla="*/ 7173754 w 7629525"/>
                <a:gd name="connsiteY45" fmla="*/ 1868329 h 2362200"/>
                <a:gd name="connsiteX46" fmla="*/ 7134701 w 7629525"/>
                <a:gd name="connsiteY46" fmla="*/ 1868329 h 2362200"/>
                <a:gd name="connsiteX47" fmla="*/ 7134701 w 7629525"/>
                <a:gd name="connsiteY47" fmla="*/ 1855946 h 2362200"/>
                <a:gd name="connsiteX48" fmla="*/ 7134701 w 7629525"/>
                <a:gd name="connsiteY48" fmla="*/ 1802606 h 2362200"/>
                <a:gd name="connsiteX49" fmla="*/ 7127081 w 7629525"/>
                <a:gd name="connsiteY49" fmla="*/ 1802606 h 2362200"/>
                <a:gd name="connsiteX50" fmla="*/ 7127081 w 7629525"/>
                <a:gd name="connsiteY50" fmla="*/ 1855946 h 2362200"/>
                <a:gd name="connsiteX51" fmla="*/ 7119462 w 7629525"/>
                <a:gd name="connsiteY51" fmla="*/ 1855946 h 2362200"/>
                <a:gd name="connsiteX52" fmla="*/ 7119462 w 7629525"/>
                <a:gd name="connsiteY52" fmla="*/ 1868329 h 2362200"/>
                <a:gd name="connsiteX53" fmla="*/ 7094696 w 7629525"/>
                <a:gd name="connsiteY53" fmla="*/ 1868329 h 2362200"/>
                <a:gd name="connsiteX54" fmla="*/ 7094696 w 7629525"/>
                <a:gd name="connsiteY54" fmla="*/ 1911191 h 2362200"/>
                <a:gd name="connsiteX55" fmla="*/ 7088029 w 7629525"/>
                <a:gd name="connsiteY55" fmla="*/ 1911191 h 2362200"/>
                <a:gd name="connsiteX56" fmla="*/ 7088029 w 7629525"/>
                <a:gd name="connsiteY56" fmla="*/ 1902619 h 2362200"/>
                <a:gd name="connsiteX57" fmla="*/ 7074694 w 7629525"/>
                <a:gd name="connsiteY57" fmla="*/ 1902619 h 2362200"/>
                <a:gd name="connsiteX58" fmla="*/ 7074694 w 7629525"/>
                <a:gd name="connsiteY58" fmla="*/ 1911191 h 2362200"/>
                <a:gd name="connsiteX59" fmla="*/ 7072789 w 7629525"/>
                <a:gd name="connsiteY59" fmla="*/ 1911191 h 2362200"/>
                <a:gd name="connsiteX60" fmla="*/ 7072789 w 7629525"/>
                <a:gd name="connsiteY60" fmla="*/ 1834991 h 2362200"/>
                <a:gd name="connsiteX61" fmla="*/ 7055644 w 7629525"/>
                <a:gd name="connsiteY61" fmla="*/ 1834991 h 2362200"/>
                <a:gd name="connsiteX62" fmla="*/ 7055644 w 7629525"/>
                <a:gd name="connsiteY62" fmla="*/ 1806416 h 2362200"/>
                <a:gd name="connsiteX63" fmla="*/ 7020401 w 7629525"/>
                <a:gd name="connsiteY63" fmla="*/ 1806416 h 2362200"/>
                <a:gd name="connsiteX64" fmla="*/ 7020401 w 7629525"/>
                <a:gd name="connsiteY64" fmla="*/ 1792129 h 2362200"/>
                <a:gd name="connsiteX65" fmla="*/ 6996589 w 7629525"/>
                <a:gd name="connsiteY65" fmla="*/ 1792129 h 2362200"/>
                <a:gd name="connsiteX66" fmla="*/ 6996589 w 7629525"/>
                <a:gd name="connsiteY66" fmla="*/ 1739741 h 2362200"/>
                <a:gd name="connsiteX67" fmla="*/ 6986112 w 7629525"/>
                <a:gd name="connsiteY67" fmla="*/ 1739741 h 2362200"/>
                <a:gd name="connsiteX68" fmla="*/ 6986112 w 7629525"/>
                <a:gd name="connsiteY68" fmla="*/ 1792129 h 2362200"/>
                <a:gd name="connsiteX69" fmla="*/ 6981349 w 7629525"/>
                <a:gd name="connsiteY69" fmla="*/ 1792129 h 2362200"/>
                <a:gd name="connsiteX70" fmla="*/ 6981349 w 7629525"/>
                <a:gd name="connsiteY70" fmla="*/ 1806416 h 2362200"/>
                <a:gd name="connsiteX71" fmla="*/ 6937534 w 7629525"/>
                <a:gd name="connsiteY71" fmla="*/ 1806416 h 2362200"/>
                <a:gd name="connsiteX72" fmla="*/ 6937534 w 7629525"/>
                <a:gd name="connsiteY72" fmla="*/ 1834991 h 2362200"/>
                <a:gd name="connsiteX73" fmla="*/ 6923246 w 7629525"/>
                <a:gd name="connsiteY73" fmla="*/ 1834991 h 2362200"/>
                <a:gd name="connsiteX74" fmla="*/ 6923246 w 7629525"/>
                <a:gd name="connsiteY74" fmla="*/ 1856899 h 2362200"/>
                <a:gd name="connsiteX75" fmla="*/ 6883242 w 7629525"/>
                <a:gd name="connsiteY75" fmla="*/ 1856899 h 2362200"/>
                <a:gd name="connsiteX76" fmla="*/ 6883242 w 7629525"/>
                <a:gd name="connsiteY76" fmla="*/ 1840706 h 2362200"/>
                <a:gd name="connsiteX77" fmla="*/ 6869906 w 7629525"/>
                <a:gd name="connsiteY77" fmla="*/ 1840706 h 2362200"/>
                <a:gd name="connsiteX78" fmla="*/ 6869906 w 7629525"/>
                <a:gd name="connsiteY78" fmla="*/ 1822609 h 2362200"/>
                <a:gd name="connsiteX79" fmla="*/ 6849904 w 7629525"/>
                <a:gd name="connsiteY79" fmla="*/ 1822609 h 2362200"/>
                <a:gd name="connsiteX80" fmla="*/ 6849904 w 7629525"/>
                <a:gd name="connsiteY80" fmla="*/ 1795939 h 2362200"/>
                <a:gd name="connsiteX81" fmla="*/ 6834664 w 7629525"/>
                <a:gd name="connsiteY81" fmla="*/ 1795939 h 2362200"/>
                <a:gd name="connsiteX82" fmla="*/ 6834664 w 7629525"/>
                <a:gd name="connsiteY82" fmla="*/ 1763554 h 2362200"/>
                <a:gd name="connsiteX83" fmla="*/ 6822281 w 7629525"/>
                <a:gd name="connsiteY83" fmla="*/ 1763554 h 2362200"/>
                <a:gd name="connsiteX84" fmla="*/ 6822281 w 7629525"/>
                <a:gd name="connsiteY84" fmla="*/ 1724501 h 2362200"/>
                <a:gd name="connsiteX85" fmla="*/ 6815614 w 7629525"/>
                <a:gd name="connsiteY85" fmla="*/ 1724501 h 2362200"/>
                <a:gd name="connsiteX86" fmla="*/ 6815614 w 7629525"/>
                <a:gd name="connsiteY86" fmla="*/ 1763554 h 2362200"/>
                <a:gd name="connsiteX87" fmla="*/ 6811804 w 7629525"/>
                <a:gd name="connsiteY87" fmla="*/ 1763554 h 2362200"/>
                <a:gd name="connsiteX88" fmla="*/ 6811804 w 7629525"/>
                <a:gd name="connsiteY88" fmla="*/ 1795939 h 2362200"/>
                <a:gd name="connsiteX89" fmla="*/ 6806089 w 7629525"/>
                <a:gd name="connsiteY89" fmla="*/ 1795939 h 2362200"/>
                <a:gd name="connsiteX90" fmla="*/ 6806089 w 7629525"/>
                <a:gd name="connsiteY90" fmla="*/ 1822609 h 2362200"/>
                <a:gd name="connsiteX91" fmla="*/ 6791801 w 7629525"/>
                <a:gd name="connsiteY91" fmla="*/ 1822609 h 2362200"/>
                <a:gd name="connsiteX92" fmla="*/ 6791801 w 7629525"/>
                <a:gd name="connsiteY92" fmla="*/ 1856899 h 2362200"/>
                <a:gd name="connsiteX93" fmla="*/ 6760369 w 7629525"/>
                <a:gd name="connsiteY93" fmla="*/ 1856899 h 2362200"/>
                <a:gd name="connsiteX94" fmla="*/ 6760369 w 7629525"/>
                <a:gd name="connsiteY94" fmla="*/ 2015014 h 2362200"/>
                <a:gd name="connsiteX95" fmla="*/ 6746081 w 7629525"/>
                <a:gd name="connsiteY95" fmla="*/ 2015966 h 2362200"/>
                <a:gd name="connsiteX96" fmla="*/ 6738462 w 7629525"/>
                <a:gd name="connsiteY96" fmla="*/ 2011204 h 2362200"/>
                <a:gd name="connsiteX97" fmla="*/ 6738462 w 7629525"/>
                <a:gd name="connsiteY97" fmla="*/ 1858804 h 2362200"/>
                <a:gd name="connsiteX98" fmla="*/ 6721317 w 7629525"/>
                <a:gd name="connsiteY98" fmla="*/ 1858804 h 2362200"/>
                <a:gd name="connsiteX99" fmla="*/ 6721317 w 7629525"/>
                <a:gd name="connsiteY99" fmla="*/ 1827371 h 2362200"/>
                <a:gd name="connsiteX100" fmla="*/ 6707029 w 7629525"/>
                <a:gd name="connsiteY100" fmla="*/ 1827371 h 2362200"/>
                <a:gd name="connsiteX101" fmla="*/ 6707029 w 7629525"/>
                <a:gd name="connsiteY101" fmla="*/ 1808321 h 2362200"/>
                <a:gd name="connsiteX102" fmla="*/ 6697504 w 7629525"/>
                <a:gd name="connsiteY102" fmla="*/ 1808321 h 2362200"/>
                <a:gd name="connsiteX103" fmla="*/ 6697504 w 7629525"/>
                <a:gd name="connsiteY103" fmla="*/ 1797844 h 2362200"/>
                <a:gd name="connsiteX104" fmla="*/ 6680359 w 7629525"/>
                <a:gd name="connsiteY104" fmla="*/ 1797844 h 2362200"/>
                <a:gd name="connsiteX105" fmla="*/ 6680359 w 7629525"/>
                <a:gd name="connsiteY105" fmla="*/ 1808321 h 2362200"/>
                <a:gd name="connsiteX106" fmla="*/ 6653689 w 7629525"/>
                <a:gd name="connsiteY106" fmla="*/ 1808321 h 2362200"/>
                <a:gd name="connsiteX107" fmla="*/ 6653689 w 7629525"/>
                <a:gd name="connsiteY107" fmla="*/ 1827371 h 2362200"/>
                <a:gd name="connsiteX108" fmla="*/ 6603206 w 7629525"/>
                <a:gd name="connsiteY108" fmla="*/ 1827371 h 2362200"/>
                <a:gd name="connsiteX109" fmla="*/ 6603206 w 7629525"/>
                <a:gd name="connsiteY109" fmla="*/ 1858804 h 2362200"/>
                <a:gd name="connsiteX110" fmla="*/ 6589871 w 7629525"/>
                <a:gd name="connsiteY110" fmla="*/ 1858804 h 2362200"/>
                <a:gd name="connsiteX111" fmla="*/ 6589871 w 7629525"/>
                <a:gd name="connsiteY111" fmla="*/ 1993106 h 2362200"/>
                <a:gd name="connsiteX112" fmla="*/ 6527006 w 7629525"/>
                <a:gd name="connsiteY112" fmla="*/ 2004536 h 2362200"/>
                <a:gd name="connsiteX113" fmla="*/ 6430804 w 7629525"/>
                <a:gd name="connsiteY113" fmla="*/ 2046446 h 2362200"/>
                <a:gd name="connsiteX114" fmla="*/ 6398419 w 7629525"/>
                <a:gd name="connsiteY114" fmla="*/ 2048351 h 2362200"/>
                <a:gd name="connsiteX115" fmla="*/ 6384131 w 7629525"/>
                <a:gd name="connsiteY115" fmla="*/ 2036921 h 2362200"/>
                <a:gd name="connsiteX116" fmla="*/ 6368892 w 7629525"/>
                <a:gd name="connsiteY116" fmla="*/ 2049304 h 2362200"/>
                <a:gd name="connsiteX117" fmla="*/ 6350794 w 7629525"/>
                <a:gd name="connsiteY117" fmla="*/ 2049304 h 2362200"/>
                <a:gd name="connsiteX118" fmla="*/ 6350794 w 7629525"/>
                <a:gd name="connsiteY118" fmla="*/ 2037874 h 2362200"/>
                <a:gd name="connsiteX119" fmla="*/ 6338412 w 7629525"/>
                <a:gd name="connsiteY119" fmla="*/ 2037874 h 2362200"/>
                <a:gd name="connsiteX120" fmla="*/ 6338412 w 7629525"/>
                <a:gd name="connsiteY120" fmla="*/ 2049304 h 2362200"/>
                <a:gd name="connsiteX121" fmla="*/ 6246971 w 7629525"/>
                <a:gd name="connsiteY121" fmla="*/ 2051209 h 2362200"/>
                <a:gd name="connsiteX122" fmla="*/ 6228874 w 7629525"/>
                <a:gd name="connsiteY122" fmla="*/ 2036921 h 2362200"/>
                <a:gd name="connsiteX123" fmla="*/ 6209824 w 7629525"/>
                <a:gd name="connsiteY123" fmla="*/ 2052161 h 2362200"/>
                <a:gd name="connsiteX124" fmla="*/ 6179344 w 7629525"/>
                <a:gd name="connsiteY124" fmla="*/ 2053114 h 2362200"/>
                <a:gd name="connsiteX125" fmla="*/ 6179344 w 7629525"/>
                <a:gd name="connsiteY125" fmla="*/ 2038826 h 2362200"/>
                <a:gd name="connsiteX126" fmla="*/ 6166962 w 7629525"/>
                <a:gd name="connsiteY126" fmla="*/ 2038826 h 2362200"/>
                <a:gd name="connsiteX127" fmla="*/ 6166962 w 7629525"/>
                <a:gd name="connsiteY127" fmla="*/ 2053114 h 2362200"/>
                <a:gd name="connsiteX128" fmla="*/ 6095524 w 7629525"/>
                <a:gd name="connsiteY128" fmla="*/ 2054066 h 2362200"/>
                <a:gd name="connsiteX129" fmla="*/ 6074569 w 7629525"/>
                <a:gd name="connsiteY129" fmla="*/ 2036921 h 2362200"/>
                <a:gd name="connsiteX130" fmla="*/ 6052662 w 7629525"/>
                <a:gd name="connsiteY130" fmla="*/ 2055019 h 2362200"/>
                <a:gd name="connsiteX131" fmla="*/ 6008846 w 7629525"/>
                <a:gd name="connsiteY131" fmla="*/ 2055971 h 2362200"/>
                <a:gd name="connsiteX132" fmla="*/ 6008846 w 7629525"/>
                <a:gd name="connsiteY132" fmla="*/ 2038826 h 2362200"/>
                <a:gd name="connsiteX133" fmla="*/ 5996464 w 7629525"/>
                <a:gd name="connsiteY133" fmla="*/ 2038826 h 2362200"/>
                <a:gd name="connsiteX134" fmla="*/ 5996464 w 7629525"/>
                <a:gd name="connsiteY134" fmla="*/ 2055971 h 2362200"/>
                <a:gd name="connsiteX135" fmla="*/ 5944076 w 7629525"/>
                <a:gd name="connsiteY135" fmla="*/ 2056924 h 2362200"/>
                <a:gd name="connsiteX136" fmla="*/ 5920264 w 7629525"/>
                <a:gd name="connsiteY136" fmla="*/ 2037874 h 2362200"/>
                <a:gd name="connsiteX137" fmla="*/ 5895499 w 7629525"/>
                <a:gd name="connsiteY137" fmla="*/ 2057876 h 2362200"/>
                <a:gd name="connsiteX138" fmla="*/ 5837396 w 7629525"/>
                <a:gd name="connsiteY138" fmla="*/ 2058829 h 2362200"/>
                <a:gd name="connsiteX139" fmla="*/ 5837396 w 7629525"/>
                <a:gd name="connsiteY139" fmla="*/ 2039779 h 2362200"/>
                <a:gd name="connsiteX140" fmla="*/ 5825014 w 7629525"/>
                <a:gd name="connsiteY140" fmla="*/ 2039779 h 2362200"/>
                <a:gd name="connsiteX141" fmla="*/ 5825014 w 7629525"/>
                <a:gd name="connsiteY141" fmla="*/ 2058829 h 2362200"/>
                <a:gd name="connsiteX142" fmla="*/ 5814537 w 7629525"/>
                <a:gd name="connsiteY142" fmla="*/ 2058829 h 2362200"/>
                <a:gd name="connsiteX143" fmla="*/ 5790724 w 7629525"/>
                <a:gd name="connsiteY143" fmla="*/ 2039779 h 2362200"/>
                <a:gd name="connsiteX144" fmla="*/ 5766912 w 7629525"/>
                <a:gd name="connsiteY144" fmla="*/ 2059781 h 2362200"/>
                <a:gd name="connsiteX145" fmla="*/ 5741194 w 7629525"/>
                <a:gd name="connsiteY145" fmla="*/ 2054066 h 2362200"/>
                <a:gd name="connsiteX146" fmla="*/ 5741194 w 7629525"/>
                <a:gd name="connsiteY146" fmla="*/ 2067401 h 2362200"/>
                <a:gd name="connsiteX147" fmla="*/ 5691664 w 7629525"/>
                <a:gd name="connsiteY147" fmla="*/ 2064544 h 2362200"/>
                <a:gd name="connsiteX148" fmla="*/ 5691664 w 7629525"/>
                <a:gd name="connsiteY148" fmla="*/ 2075974 h 2362200"/>
                <a:gd name="connsiteX149" fmla="*/ 5676424 w 7629525"/>
                <a:gd name="connsiteY149" fmla="*/ 2075974 h 2362200"/>
                <a:gd name="connsiteX150" fmla="*/ 5684996 w 7629525"/>
                <a:gd name="connsiteY150" fmla="*/ 2119789 h 2362200"/>
                <a:gd name="connsiteX151" fmla="*/ 5691664 w 7629525"/>
                <a:gd name="connsiteY151" fmla="*/ 2120741 h 2362200"/>
                <a:gd name="connsiteX152" fmla="*/ 5743099 w 7629525"/>
                <a:gd name="connsiteY152" fmla="*/ 2204561 h 2362200"/>
                <a:gd name="connsiteX153" fmla="*/ 5464969 w 7629525"/>
                <a:gd name="connsiteY153" fmla="*/ 2204561 h 2362200"/>
                <a:gd name="connsiteX154" fmla="*/ 5464969 w 7629525"/>
                <a:gd name="connsiteY154" fmla="*/ 2197894 h 2362200"/>
                <a:gd name="connsiteX155" fmla="*/ 5457349 w 7629525"/>
                <a:gd name="connsiteY155" fmla="*/ 2197894 h 2362200"/>
                <a:gd name="connsiteX156" fmla="*/ 5457349 w 7629525"/>
                <a:gd name="connsiteY156" fmla="*/ 2186464 h 2362200"/>
                <a:gd name="connsiteX157" fmla="*/ 5464969 w 7629525"/>
                <a:gd name="connsiteY157" fmla="*/ 2186464 h 2362200"/>
                <a:gd name="connsiteX158" fmla="*/ 5464969 w 7629525"/>
                <a:gd name="connsiteY158" fmla="*/ 2178844 h 2362200"/>
                <a:gd name="connsiteX159" fmla="*/ 5457349 w 7629525"/>
                <a:gd name="connsiteY159" fmla="*/ 2178844 h 2362200"/>
                <a:gd name="connsiteX160" fmla="*/ 5457349 w 7629525"/>
                <a:gd name="connsiteY160" fmla="*/ 2167414 h 2362200"/>
                <a:gd name="connsiteX161" fmla="*/ 5464969 w 7629525"/>
                <a:gd name="connsiteY161" fmla="*/ 2167414 h 2362200"/>
                <a:gd name="connsiteX162" fmla="*/ 5464969 w 7629525"/>
                <a:gd name="connsiteY162" fmla="*/ 2159794 h 2362200"/>
                <a:gd name="connsiteX163" fmla="*/ 5457349 w 7629525"/>
                <a:gd name="connsiteY163" fmla="*/ 2159794 h 2362200"/>
                <a:gd name="connsiteX164" fmla="*/ 5457349 w 7629525"/>
                <a:gd name="connsiteY164" fmla="*/ 2148364 h 2362200"/>
                <a:gd name="connsiteX165" fmla="*/ 5464969 w 7629525"/>
                <a:gd name="connsiteY165" fmla="*/ 2148364 h 2362200"/>
                <a:gd name="connsiteX166" fmla="*/ 5464969 w 7629525"/>
                <a:gd name="connsiteY166" fmla="*/ 2140744 h 2362200"/>
                <a:gd name="connsiteX167" fmla="*/ 5457349 w 7629525"/>
                <a:gd name="connsiteY167" fmla="*/ 2140744 h 2362200"/>
                <a:gd name="connsiteX168" fmla="*/ 5457349 w 7629525"/>
                <a:gd name="connsiteY168" fmla="*/ 2129314 h 2362200"/>
                <a:gd name="connsiteX169" fmla="*/ 5464969 w 7629525"/>
                <a:gd name="connsiteY169" fmla="*/ 2129314 h 2362200"/>
                <a:gd name="connsiteX170" fmla="*/ 5464969 w 7629525"/>
                <a:gd name="connsiteY170" fmla="*/ 2121694 h 2362200"/>
                <a:gd name="connsiteX171" fmla="*/ 5457349 w 7629525"/>
                <a:gd name="connsiteY171" fmla="*/ 2121694 h 2362200"/>
                <a:gd name="connsiteX172" fmla="*/ 5457349 w 7629525"/>
                <a:gd name="connsiteY172" fmla="*/ 2110264 h 2362200"/>
                <a:gd name="connsiteX173" fmla="*/ 5464969 w 7629525"/>
                <a:gd name="connsiteY173" fmla="*/ 2110264 h 2362200"/>
                <a:gd name="connsiteX174" fmla="*/ 5464969 w 7629525"/>
                <a:gd name="connsiteY174" fmla="*/ 2102644 h 2362200"/>
                <a:gd name="connsiteX175" fmla="*/ 5457349 w 7629525"/>
                <a:gd name="connsiteY175" fmla="*/ 2102644 h 2362200"/>
                <a:gd name="connsiteX176" fmla="*/ 5457349 w 7629525"/>
                <a:gd name="connsiteY176" fmla="*/ 2091214 h 2362200"/>
                <a:gd name="connsiteX177" fmla="*/ 5464969 w 7629525"/>
                <a:gd name="connsiteY177" fmla="*/ 2091214 h 2362200"/>
                <a:gd name="connsiteX178" fmla="*/ 5464969 w 7629525"/>
                <a:gd name="connsiteY178" fmla="*/ 2083594 h 2362200"/>
                <a:gd name="connsiteX179" fmla="*/ 5457349 w 7629525"/>
                <a:gd name="connsiteY179" fmla="*/ 2083594 h 2362200"/>
                <a:gd name="connsiteX180" fmla="*/ 5457349 w 7629525"/>
                <a:gd name="connsiteY180" fmla="*/ 2072164 h 2362200"/>
                <a:gd name="connsiteX181" fmla="*/ 5464969 w 7629525"/>
                <a:gd name="connsiteY181" fmla="*/ 2072164 h 2362200"/>
                <a:gd name="connsiteX182" fmla="*/ 5464969 w 7629525"/>
                <a:gd name="connsiteY182" fmla="*/ 2064544 h 2362200"/>
                <a:gd name="connsiteX183" fmla="*/ 5457349 w 7629525"/>
                <a:gd name="connsiteY183" fmla="*/ 2064544 h 2362200"/>
                <a:gd name="connsiteX184" fmla="*/ 5457349 w 7629525"/>
                <a:gd name="connsiteY184" fmla="*/ 2053114 h 2362200"/>
                <a:gd name="connsiteX185" fmla="*/ 5464969 w 7629525"/>
                <a:gd name="connsiteY185" fmla="*/ 2053114 h 2362200"/>
                <a:gd name="connsiteX186" fmla="*/ 5464969 w 7629525"/>
                <a:gd name="connsiteY186" fmla="*/ 2045494 h 2362200"/>
                <a:gd name="connsiteX187" fmla="*/ 5457349 w 7629525"/>
                <a:gd name="connsiteY187" fmla="*/ 2045494 h 2362200"/>
                <a:gd name="connsiteX188" fmla="*/ 5457349 w 7629525"/>
                <a:gd name="connsiteY188" fmla="*/ 2034064 h 2362200"/>
                <a:gd name="connsiteX189" fmla="*/ 5464969 w 7629525"/>
                <a:gd name="connsiteY189" fmla="*/ 2034064 h 2362200"/>
                <a:gd name="connsiteX190" fmla="*/ 5464969 w 7629525"/>
                <a:gd name="connsiteY190" fmla="*/ 2026444 h 2362200"/>
                <a:gd name="connsiteX191" fmla="*/ 5457349 w 7629525"/>
                <a:gd name="connsiteY191" fmla="*/ 2026444 h 2362200"/>
                <a:gd name="connsiteX192" fmla="*/ 5457349 w 7629525"/>
                <a:gd name="connsiteY192" fmla="*/ 2015014 h 2362200"/>
                <a:gd name="connsiteX193" fmla="*/ 5464969 w 7629525"/>
                <a:gd name="connsiteY193" fmla="*/ 2015014 h 2362200"/>
                <a:gd name="connsiteX194" fmla="*/ 5464969 w 7629525"/>
                <a:gd name="connsiteY194" fmla="*/ 2007394 h 2362200"/>
                <a:gd name="connsiteX195" fmla="*/ 5457349 w 7629525"/>
                <a:gd name="connsiteY195" fmla="*/ 2007394 h 2362200"/>
                <a:gd name="connsiteX196" fmla="*/ 5457349 w 7629525"/>
                <a:gd name="connsiteY196" fmla="*/ 1995964 h 2362200"/>
                <a:gd name="connsiteX197" fmla="*/ 5464969 w 7629525"/>
                <a:gd name="connsiteY197" fmla="*/ 1995964 h 2362200"/>
                <a:gd name="connsiteX198" fmla="*/ 5464969 w 7629525"/>
                <a:gd name="connsiteY198" fmla="*/ 1988344 h 2362200"/>
                <a:gd name="connsiteX199" fmla="*/ 5457349 w 7629525"/>
                <a:gd name="connsiteY199" fmla="*/ 1988344 h 2362200"/>
                <a:gd name="connsiteX200" fmla="*/ 5457349 w 7629525"/>
                <a:gd name="connsiteY200" fmla="*/ 1976914 h 2362200"/>
                <a:gd name="connsiteX201" fmla="*/ 5464969 w 7629525"/>
                <a:gd name="connsiteY201" fmla="*/ 1976914 h 2362200"/>
                <a:gd name="connsiteX202" fmla="*/ 5464969 w 7629525"/>
                <a:gd name="connsiteY202" fmla="*/ 1969294 h 2362200"/>
                <a:gd name="connsiteX203" fmla="*/ 5457349 w 7629525"/>
                <a:gd name="connsiteY203" fmla="*/ 1969294 h 2362200"/>
                <a:gd name="connsiteX204" fmla="*/ 5457349 w 7629525"/>
                <a:gd name="connsiteY204" fmla="*/ 1957864 h 2362200"/>
                <a:gd name="connsiteX205" fmla="*/ 5464969 w 7629525"/>
                <a:gd name="connsiteY205" fmla="*/ 1957864 h 2362200"/>
                <a:gd name="connsiteX206" fmla="*/ 5464969 w 7629525"/>
                <a:gd name="connsiteY206" fmla="*/ 1950244 h 2362200"/>
                <a:gd name="connsiteX207" fmla="*/ 5457349 w 7629525"/>
                <a:gd name="connsiteY207" fmla="*/ 1950244 h 2362200"/>
                <a:gd name="connsiteX208" fmla="*/ 5457349 w 7629525"/>
                <a:gd name="connsiteY208" fmla="*/ 1931194 h 2362200"/>
                <a:gd name="connsiteX209" fmla="*/ 5464969 w 7629525"/>
                <a:gd name="connsiteY209" fmla="*/ 1931194 h 2362200"/>
                <a:gd name="connsiteX210" fmla="*/ 5464969 w 7629525"/>
                <a:gd name="connsiteY210" fmla="*/ 1923574 h 2362200"/>
                <a:gd name="connsiteX211" fmla="*/ 5457349 w 7629525"/>
                <a:gd name="connsiteY211" fmla="*/ 1923574 h 2362200"/>
                <a:gd name="connsiteX212" fmla="*/ 5457349 w 7629525"/>
                <a:gd name="connsiteY212" fmla="*/ 1912144 h 2362200"/>
                <a:gd name="connsiteX213" fmla="*/ 5464969 w 7629525"/>
                <a:gd name="connsiteY213" fmla="*/ 1912144 h 2362200"/>
                <a:gd name="connsiteX214" fmla="*/ 5464969 w 7629525"/>
                <a:gd name="connsiteY214" fmla="*/ 1904524 h 2362200"/>
                <a:gd name="connsiteX215" fmla="*/ 5457349 w 7629525"/>
                <a:gd name="connsiteY215" fmla="*/ 1904524 h 2362200"/>
                <a:gd name="connsiteX216" fmla="*/ 5457349 w 7629525"/>
                <a:gd name="connsiteY216" fmla="*/ 1893094 h 2362200"/>
                <a:gd name="connsiteX217" fmla="*/ 5464969 w 7629525"/>
                <a:gd name="connsiteY217" fmla="*/ 1893094 h 2362200"/>
                <a:gd name="connsiteX218" fmla="*/ 5464969 w 7629525"/>
                <a:gd name="connsiteY218" fmla="*/ 1885474 h 2362200"/>
                <a:gd name="connsiteX219" fmla="*/ 5457349 w 7629525"/>
                <a:gd name="connsiteY219" fmla="*/ 1885474 h 2362200"/>
                <a:gd name="connsiteX220" fmla="*/ 5457349 w 7629525"/>
                <a:gd name="connsiteY220" fmla="*/ 1874044 h 2362200"/>
                <a:gd name="connsiteX221" fmla="*/ 5464969 w 7629525"/>
                <a:gd name="connsiteY221" fmla="*/ 1874044 h 2362200"/>
                <a:gd name="connsiteX222" fmla="*/ 5464969 w 7629525"/>
                <a:gd name="connsiteY222" fmla="*/ 1864519 h 2362200"/>
                <a:gd name="connsiteX223" fmla="*/ 5457349 w 7629525"/>
                <a:gd name="connsiteY223" fmla="*/ 1864519 h 2362200"/>
                <a:gd name="connsiteX224" fmla="*/ 5457349 w 7629525"/>
                <a:gd name="connsiteY224" fmla="*/ 1853089 h 2362200"/>
                <a:gd name="connsiteX225" fmla="*/ 5464969 w 7629525"/>
                <a:gd name="connsiteY225" fmla="*/ 1853089 h 2362200"/>
                <a:gd name="connsiteX226" fmla="*/ 5464969 w 7629525"/>
                <a:gd name="connsiteY226" fmla="*/ 1845469 h 2362200"/>
                <a:gd name="connsiteX227" fmla="*/ 5457349 w 7629525"/>
                <a:gd name="connsiteY227" fmla="*/ 1845469 h 2362200"/>
                <a:gd name="connsiteX228" fmla="*/ 5457349 w 7629525"/>
                <a:gd name="connsiteY228" fmla="*/ 1834039 h 2362200"/>
                <a:gd name="connsiteX229" fmla="*/ 5464969 w 7629525"/>
                <a:gd name="connsiteY229" fmla="*/ 1834039 h 2362200"/>
                <a:gd name="connsiteX230" fmla="*/ 5464969 w 7629525"/>
                <a:gd name="connsiteY230" fmla="*/ 1826419 h 2362200"/>
                <a:gd name="connsiteX231" fmla="*/ 5457349 w 7629525"/>
                <a:gd name="connsiteY231" fmla="*/ 1826419 h 2362200"/>
                <a:gd name="connsiteX232" fmla="*/ 5457349 w 7629525"/>
                <a:gd name="connsiteY232" fmla="*/ 1814989 h 2362200"/>
                <a:gd name="connsiteX233" fmla="*/ 5464969 w 7629525"/>
                <a:gd name="connsiteY233" fmla="*/ 1814989 h 2362200"/>
                <a:gd name="connsiteX234" fmla="*/ 5464969 w 7629525"/>
                <a:gd name="connsiteY234" fmla="*/ 1807369 h 2362200"/>
                <a:gd name="connsiteX235" fmla="*/ 5457349 w 7629525"/>
                <a:gd name="connsiteY235" fmla="*/ 1807369 h 2362200"/>
                <a:gd name="connsiteX236" fmla="*/ 5457349 w 7629525"/>
                <a:gd name="connsiteY236" fmla="*/ 1795939 h 2362200"/>
                <a:gd name="connsiteX237" fmla="*/ 5464969 w 7629525"/>
                <a:gd name="connsiteY237" fmla="*/ 1795939 h 2362200"/>
                <a:gd name="connsiteX238" fmla="*/ 5464969 w 7629525"/>
                <a:gd name="connsiteY238" fmla="*/ 1788319 h 2362200"/>
                <a:gd name="connsiteX239" fmla="*/ 5457349 w 7629525"/>
                <a:gd name="connsiteY239" fmla="*/ 1788319 h 2362200"/>
                <a:gd name="connsiteX240" fmla="*/ 5457349 w 7629525"/>
                <a:gd name="connsiteY240" fmla="*/ 1776889 h 2362200"/>
                <a:gd name="connsiteX241" fmla="*/ 5464969 w 7629525"/>
                <a:gd name="connsiteY241" fmla="*/ 1776889 h 2362200"/>
                <a:gd name="connsiteX242" fmla="*/ 5464969 w 7629525"/>
                <a:gd name="connsiteY242" fmla="*/ 1769269 h 2362200"/>
                <a:gd name="connsiteX243" fmla="*/ 5457349 w 7629525"/>
                <a:gd name="connsiteY243" fmla="*/ 1769269 h 2362200"/>
                <a:gd name="connsiteX244" fmla="*/ 5457349 w 7629525"/>
                <a:gd name="connsiteY244" fmla="*/ 1757839 h 2362200"/>
                <a:gd name="connsiteX245" fmla="*/ 5464969 w 7629525"/>
                <a:gd name="connsiteY245" fmla="*/ 1757839 h 2362200"/>
                <a:gd name="connsiteX246" fmla="*/ 5464969 w 7629525"/>
                <a:gd name="connsiteY246" fmla="*/ 1750219 h 2362200"/>
                <a:gd name="connsiteX247" fmla="*/ 5457349 w 7629525"/>
                <a:gd name="connsiteY247" fmla="*/ 1750219 h 2362200"/>
                <a:gd name="connsiteX248" fmla="*/ 5457349 w 7629525"/>
                <a:gd name="connsiteY248" fmla="*/ 1738789 h 2362200"/>
                <a:gd name="connsiteX249" fmla="*/ 5464969 w 7629525"/>
                <a:gd name="connsiteY249" fmla="*/ 1738789 h 2362200"/>
                <a:gd name="connsiteX250" fmla="*/ 5464969 w 7629525"/>
                <a:gd name="connsiteY250" fmla="*/ 1731169 h 2362200"/>
                <a:gd name="connsiteX251" fmla="*/ 5457349 w 7629525"/>
                <a:gd name="connsiteY251" fmla="*/ 1731169 h 2362200"/>
                <a:gd name="connsiteX252" fmla="*/ 5457349 w 7629525"/>
                <a:gd name="connsiteY252" fmla="*/ 1703546 h 2362200"/>
                <a:gd name="connsiteX253" fmla="*/ 5464969 w 7629525"/>
                <a:gd name="connsiteY253" fmla="*/ 1703546 h 2362200"/>
                <a:gd name="connsiteX254" fmla="*/ 5464969 w 7629525"/>
                <a:gd name="connsiteY254" fmla="*/ 1695926 h 2362200"/>
                <a:gd name="connsiteX255" fmla="*/ 5457349 w 7629525"/>
                <a:gd name="connsiteY255" fmla="*/ 1695926 h 2362200"/>
                <a:gd name="connsiteX256" fmla="*/ 5457349 w 7629525"/>
                <a:gd name="connsiteY256" fmla="*/ 1685449 h 2362200"/>
                <a:gd name="connsiteX257" fmla="*/ 5464969 w 7629525"/>
                <a:gd name="connsiteY257" fmla="*/ 1685449 h 2362200"/>
                <a:gd name="connsiteX258" fmla="*/ 5464969 w 7629525"/>
                <a:gd name="connsiteY258" fmla="*/ 1677829 h 2362200"/>
                <a:gd name="connsiteX259" fmla="*/ 5457349 w 7629525"/>
                <a:gd name="connsiteY259" fmla="*/ 1677829 h 2362200"/>
                <a:gd name="connsiteX260" fmla="*/ 5457349 w 7629525"/>
                <a:gd name="connsiteY260" fmla="*/ 1662589 h 2362200"/>
                <a:gd name="connsiteX261" fmla="*/ 5449729 w 7629525"/>
                <a:gd name="connsiteY261" fmla="*/ 1662589 h 2362200"/>
                <a:gd name="connsiteX262" fmla="*/ 5449729 w 7629525"/>
                <a:gd name="connsiteY262" fmla="*/ 1607344 h 2362200"/>
                <a:gd name="connsiteX263" fmla="*/ 5419249 w 7629525"/>
                <a:gd name="connsiteY263" fmla="*/ 1593056 h 2362200"/>
                <a:gd name="connsiteX264" fmla="*/ 5419249 w 7629525"/>
                <a:gd name="connsiteY264" fmla="*/ 1575911 h 2362200"/>
                <a:gd name="connsiteX265" fmla="*/ 5393531 w 7629525"/>
                <a:gd name="connsiteY265" fmla="*/ 1575911 h 2362200"/>
                <a:gd name="connsiteX266" fmla="*/ 5393531 w 7629525"/>
                <a:gd name="connsiteY266" fmla="*/ 1556861 h 2362200"/>
                <a:gd name="connsiteX267" fmla="*/ 5384006 w 7629525"/>
                <a:gd name="connsiteY267" fmla="*/ 1556861 h 2362200"/>
                <a:gd name="connsiteX268" fmla="*/ 5384006 w 7629525"/>
                <a:gd name="connsiteY268" fmla="*/ 1575911 h 2362200"/>
                <a:gd name="connsiteX269" fmla="*/ 5375434 w 7629525"/>
                <a:gd name="connsiteY269" fmla="*/ 1575911 h 2362200"/>
                <a:gd name="connsiteX270" fmla="*/ 5375434 w 7629525"/>
                <a:gd name="connsiteY270" fmla="*/ 1538764 h 2362200"/>
                <a:gd name="connsiteX271" fmla="*/ 5368767 w 7629525"/>
                <a:gd name="connsiteY271" fmla="*/ 1538764 h 2362200"/>
                <a:gd name="connsiteX272" fmla="*/ 5368767 w 7629525"/>
                <a:gd name="connsiteY272" fmla="*/ 1575911 h 2362200"/>
                <a:gd name="connsiteX273" fmla="*/ 5353526 w 7629525"/>
                <a:gd name="connsiteY273" fmla="*/ 1575911 h 2362200"/>
                <a:gd name="connsiteX274" fmla="*/ 5353526 w 7629525"/>
                <a:gd name="connsiteY274" fmla="*/ 1593056 h 2362200"/>
                <a:gd name="connsiteX275" fmla="*/ 5314474 w 7629525"/>
                <a:gd name="connsiteY275" fmla="*/ 1593056 h 2362200"/>
                <a:gd name="connsiteX276" fmla="*/ 5314474 w 7629525"/>
                <a:gd name="connsiteY276" fmla="*/ 1662589 h 2362200"/>
                <a:gd name="connsiteX277" fmla="*/ 5286851 w 7629525"/>
                <a:gd name="connsiteY277" fmla="*/ 1662589 h 2362200"/>
                <a:gd name="connsiteX278" fmla="*/ 5286851 w 7629525"/>
                <a:gd name="connsiteY278" fmla="*/ 1677829 h 2362200"/>
                <a:gd name="connsiteX279" fmla="*/ 5279231 w 7629525"/>
                <a:gd name="connsiteY279" fmla="*/ 1677829 h 2362200"/>
                <a:gd name="connsiteX280" fmla="*/ 5279231 w 7629525"/>
                <a:gd name="connsiteY280" fmla="*/ 1685449 h 2362200"/>
                <a:gd name="connsiteX281" fmla="*/ 5286851 w 7629525"/>
                <a:gd name="connsiteY281" fmla="*/ 1685449 h 2362200"/>
                <a:gd name="connsiteX282" fmla="*/ 5286851 w 7629525"/>
                <a:gd name="connsiteY282" fmla="*/ 1695926 h 2362200"/>
                <a:gd name="connsiteX283" fmla="*/ 5279231 w 7629525"/>
                <a:gd name="connsiteY283" fmla="*/ 1695926 h 2362200"/>
                <a:gd name="connsiteX284" fmla="*/ 5279231 w 7629525"/>
                <a:gd name="connsiteY284" fmla="*/ 1703546 h 2362200"/>
                <a:gd name="connsiteX285" fmla="*/ 5286851 w 7629525"/>
                <a:gd name="connsiteY285" fmla="*/ 1703546 h 2362200"/>
                <a:gd name="connsiteX286" fmla="*/ 5286851 w 7629525"/>
                <a:gd name="connsiteY286" fmla="*/ 1731169 h 2362200"/>
                <a:gd name="connsiteX287" fmla="*/ 5279231 w 7629525"/>
                <a:gd name="connsiteY287" fmla="*/ 1731169 h 2362200"/>
                <a:gd name="connsiteX288" fmla="*/ 5279231 w 7629525"/>
                <a:gd name="connsiteY288" fmla="*/ 1738789 h 2362200"/>
                <a:gd name="connsiteX289" fmla="*/ 5286851 w 7629525"/>
                <a:gd name="connsiteY289" fmla="*/ 1738789 h 2362200"/>
                <a:gd name="connsiteX290" fmla="*/ 5286851 w 7629525"/>
                <a:gd name="connsiteY290" fmla="*/ 1750219 h 2362200"/>
                <a:gd name="connsiteX291" fmla="*/ 5279231 w 7629525"/>
                <a:gd name="connsiteY291" fmla="*/ 1750219 h 2362200"/>
                <a:gd name="connsiteX292" fmla="*/ 5279231 w 7629525"/>
                <a:gd name="connsiteY292" fmla="*/ 1757839 h 2362200"/>
                <a:gd name="connsiteX293" fmla="*/ 5286851 w 7629525"/>
                <a:gd name="connsiteY293" fmla="*/ 1757839 h 2362200"/>
                <a:gd name="connsiteX294" fmla="*/ 5286851 w 7629525"/>
                <a:gd name="connsiteY294" fmla="*/ 1769269 h 2362200"/>
                <a:gd name="connsiteX295" fmla="*/ 5279231 w 7629525"/>
                <a:gd name="connsiteY295" fmla="*/ 1769269 h 2362200"/>
                <a:gd name="connsiteX296" fmla="*/ 5279231 w 7629525"/>
                <a:gd name="connsiteY296" fmla="*/ 1776889 h 2362200"/>
                <a:gd name="connsiteX297" fmla="*/ 5286851 w 7629525"/>
                <a:gd name="connsiteY297" fmla="*/ 1776889 h 2362200"/>
                <a:gd name="connsiteX298" fmla="*/ 5286851 w 7629525"/>
                <a:gd name="connsiteY298" fmla="*/ 1788319 h 2362200"/>
                <a:gd name="connsiteX299" fmla="*/ 5279231 w 7629525"/>
                <a:gd name="connsiteY299" fmla="*/ 1788319 h 2362200"/>
                <a:gd name="connsiteX300" fmla="*/ 5279231 w 7629525"/>
                <a:gd name="connsiteY300" fmla="*/ 1795939 h 2362200"/>
                <a:gd name="connsiteX301" fmla="*/ 5286851 w 7629525"/>
                <a:gd name="connsiteY301" fmla="*/ 1795939 h 2362200"/>
                <a:gd name="connsiteX302" fmla="*/ 5286851 w 7629525"/>
                <a:gd name="connsiteY302" fmla="*/ 1807369 h 2362200"/>
                <a:gd name="connsiteX303" fmla="*/ 5279231 w 7629525"/>
                <a:gd name="connsiteY303" fmla="*/ 1807369 h 2362200"/>
                <a:gd name="connsiteX304" fmla="*/ 5279231 w 7629525"/>
                <a:gd name="connsiteY304" fmla="*/ 1814989 h 2362200"/>
                <a:gd name="connsiteX305" fmla="*/ 5286851 w 7629525"/>
                <a:gd name="connsiteY305" fmla="*/ 1814989 h 2362200"/>
                <a:gd name="connsiteX306" fmla="*/ 5286851 w 7629525"/>
                <a:gd name="connsiteY306" fmla="*/ 1826419 h 2362200"/>
                <a:gd name="connsiteX307" fmla="*/ 5279231 w 7629525"/>
                <a:gd name="connsiteY307" fmla="*/ 1826419 h 2362200"/>
                <a:gd name="connsiteX308" fmla="*/ 5279231 w 7629525"/>
                <a:gd name="connsiteY308" fmla="*/ 1834039 h 2362200"/>
                <a:gd name="connsiteX309" fmla="*/ 5286851 w 7629525"/>
                <a:gd name="connsiteY309" fmla="*/ 1834039 h 2362200"/>
                <a:gd name="connsiteX310" fmla="*/ 5286851 w 7629525"/>
                <a:gd name="connsiteY310" fmla="*/ 1845469 h 2362200"/>
                <a:gd name="connsiteX311" fmla="*/ 5279231 w 7629525"/>
                <a:gd name="connsiteY311" fmla="*/ 1845469 h 2362200"/>
                <a:gd name="connsiteX312" fmla="*/ 5279231 w 7629525"/>
                <a:gd name="connsiteY312" fmla="*/ 1853089 h 2362200"/>
                <a:gd name="connsiteX313" fmla="*/ 5286851 w 7629525"/>
                <a:gd name="connsiteY313" fmla="*/ 1853089 h 2362200"/>
                <a:gd name="connsiteX314" fmla="*/ 5286851 w 7629525"/>
                <a:gd name="connsiteY314" fmla="*/ 1864519 h 2362200"/>
                <a:gd name="connsiteX315" fmla="*/ 5279231 w 7629525"/>
                <a:gd name="connsiteY315" fmla="*/ 1864519 h 2362200"/>
                <a:gd name="connsiteX316" fmla="*/ 5279231 w 7629525"/>
                <a:gd name="connsiteY316" fmla="*/ 1872139 h 2362200"/>
                <a:gd name="connsiteX317" fmla="*/ 5286851 w 7629525"/>
                <a:gd name="connsiteY317" fmla="*/ 1872139 h 2362200"/>
                <a:gd name="connsiteX318" fmla="*/ 5286851 w 7629525"/>
                <a:gd name="connsiteY318" fmla="*/ 1883569 h 2362200"/>
                <a:gd name="connsiteX319" fmla="*/ 5279231 w 7629525"/>
                <a:gd name="connsiteY319" fmla="*/ 1883569 h 2362200"/>
                <a:gd name="connsiteX320" fmla="*/ 5279231 w 7629525"/>
                <a:gd name="connsiteY320" fmla="*/ 1891189 h 2362200"/>
                <a:gd name="connsiteX321" fmla="*/ 5286851 w 7629525"/>
                <a:gd name="connsiteY321" fmla="*/ 1891189 h 2362200"/>
                <a:gd name="connsiteX322" fmla="*/ 5286851 w 7629525"/>
                <a:gd name="connsiteY322" fmla="*/ 1902619 h 2362200"/>
                <a:gd name="connsiteX323" fmla="*/ 5279231 w 7629525"/>
                <a:gd name="connsiteY323" fmla="*/ 1902619 h 2362200"/>
                <a:gd name="connsiteX324" fmla="*/ 5279231 w 7629525"/>
                <a:gd name="connsiteY324" fmla="*/ 1910239 h 2362200"/>
                <a:gd name="connsiteX325" fmla="*/ 5286851 w 7629525"/>
                <a:gd name="connsiteY325" fmla="*/ 1910239 h 2362200"/>
                <a:gd name="connsiteX326" fmla="*/ 5286851 w 7629525"/>
                <a:gd name="connsiteY326" fmla="*/ 1921669 h 2362200"/>
                <a:gd name="connsiteX327" fmla="*/ 5279231 w 7629525"/>
                <a:gd name="connsiteY327" fmla="*/ 1921669 h 2362200"/>
                <a:gd name="connsiteX328" fmla="*/ 5279231 w 7629525"/>
                <a:gd name="connsiteY328" fmla="*/ 1929289 h 2362200"/>
                <a:gd name="connsiteX329" fmla="*/ 5286851 w 7629525"/>
                <a:gd name="connsiteY329" fmla="*/ 1929289 h 2362200"/>
                <a:gd name="connsiteX330" fmla="*/ 5286851 w 7629525"/>
                <a:gd name="connsiteY330" fmla="*/ 1940719 h 2362200"/>
                <a:gd name="connsiteX331" fmla="*/ 5279231 w 7629525"/>
                <a:gd name="connsiteY331" fmla="*/ 1940719 h 2362200"/>
                <a:gd name="connsiteX332" fmla="*/ 5279231 w 7629525"/>
                <a:gd name="connsiteY332" fmla="*/ 1948339 h 2362200"/>
                <a:gd name="connsiteX333" fmla="*/ 5286851 w 7629525"/>
                <a:gd name="connsiteY333" fmla="*/ 1948339 h 2362200"/>
                <a:gd name="connsiteX334" fmla="*/ 5286851 w 7629525"/>
                <a:gd name="connsiteY334" fmla="*/ 1959769 h 2362200"/>
                <a:gd name="connsiteX335" fmla="*/ 5279231 w 7629525"/>
                <a:gd name="connsiteY335" fmla="*/ 1959769 h 2362200"/>
                <a:gd name="connsiteX336" fmla="*/ 5279231 w 7629525"/>
                <a:gd name="connsiteY336" fmla="*/ 1967389 h 2362200"/>
                <a:gd name="connsiteX337" fmla="*/ 5286851 w 7629525"/>
                <a:gd name="connsiteY337" fmla="*/ 1967389 h 2362200"/>
                <a:gd name="connsiteX338" fmla="*/ 5286851 w 7629525"/>
                <a:gd name="connsiteY338" fmla="*/ 1978819 h 2362200"/>
                <a:gd name="connsiteX339" fmla="*/ 5279231 w 7629525"/>
                <a:gd name="connsiteY339" fmla="*/ 1978819 h 2362200"/>
                <a:gd name="connsiteX340" fmla="*/ 5279231 w 7629525"/>
                <a:gd name="connsiteY340" fmla="*/ 1986439 h 2362200"/>
                <a:gd name="connsiteX341" fmla="*/ 5286851 w 7629525"/>
                <a:gd name="connsiteY341" fmla="*/ 1986439 h 2362200"/>
                <a:gd name="connsiteX342" fmla="*/ 5286851 w 7629525"/>
                <a:gd name="connsiteY342" fmla="*/ 1997869 h 2362200"/>
                <a:gd name="connsiteX343" fmla="*/ 5279231 w 7629525"/>
                <a:gd name="connsiteY343" fmla="*/ 1997869 h 2362200"/>
                <a:gd name="connsiteX344" fmla="*/ 5279231 w 7629525"/>
                <a:gd name="connsiteY344" fmla="*/ 2005489 h 2362200"/>
                <a:gd name="connsiteX345" fmla="*/ 5286851 w 7629525"/>
                <a:gd name="connsiteY345" fmla="*/ 2005489 h 2362200"/>
                <a:gd name="connsiteX346" fmla="*/ 5286851 w 7629525"/>
                <a:gd name="connsiteY346" fmla="*/ 2016919 h 2362200"/>
                <a:gd name="connsiteX347" fmla="*/ 5279231 w 7629525"/>
                <a:gd name="connsiteY347" fmla="*/ 2016919 h 2362200"/>
                <a:gd name="connsiteX348" fmla="*/ 5279231 w 7629525"/>
                <a:gd name="connsiteY348" fmla="*/ 2024539 h 2362200"/>
                <a:gd name="connsiteX349" fmla="*/ 5286851 w 7629525"/>
                <a:gd name="connsiteY349" fmla="*/ 2024539 h 2362200"/>
                <a:gd name="connsiteX350" fmla="*/ 5286851 w 7629525"/>
                <a:gd name="connsiteY350" fmla="*/ 2035969 h 2362200"/>
                <a:gd name="connsiteX351" fmla="*/ 5279231 w 7629525"/>
                <a:gd name="connsiteY351" fmla="*/ 2035969 h 2362200"/>
                <a:gd name="connsiteX352" fmla="*/ 5279231 w 7629525"/>
                <a:gd name="connsiteY352" fmla="*/ 2043589 h 2362200"/>
                <a:gd name="connsiteX353" fmla="*/ 5286851 w 7629525"/>
                <a:gd name="connsiteY353" fmla="*/ 2043589 h 2362200"/>
                <a:gd name="connsiteX354" fmla="*/ 5286851 w 7629525"/>
                <a:gd name="connsiteY354" fmla="*/ 2055019 h 2362200"/>
                <a:gd name="connsiteX355" fmla="*/ 5279231 w 7629525"/>
                <a:gd name="connsiteY355" fmla="*/ 2055019 h 2362200"/>
                <a:gd name="connsiteX356" fmla="*/ 5279231 w 7629525"/>
                <a:gd name="connsiteY356" fmla="*/ 2062639 h 2362200"/>
                <a:gd name="connsiteX357" fmla="*/ 5286851 w 7629525"/>
                <a:gd name="connsiteY357" fmla="*/ 2062639 h 2362200"/>
                <a:gd name="connsiteX358" fmla="*/ 5286851 w 7629525"/>
                <a:gd name="connsiteY358" fmla="*/ 2074069 h 2362200"/>
                <a:gd name="connsiteX359" fmla="*/ 5279231 w 7629525"/>
                <a:gd name="connsiteY359" fmla="*/ 2074069 h 2362200"/>
                <a:gd name="connsiteX360" fmla="*/ 5279231 w 7629525"/>
                <a:gd name="connsiteY360" fmla="*/ 2081689 h 2362200"/>
                <a:gd name="connsiteX361" fmla="*/ 5286851 w 7629525"/>
                <a:gd name="connsiteY361" fmla="*/ 2081689 h 2362200"/>
                <a:gd name="connsiteX362" fmla="*/ 5286851 w 7629525"/>
                <a:gd name="connsiteY362" fmla="*/ 2093119 h 2362200"/>
                <a:gd name="connsiteX363" fmla="*/ 5279231 w 7629525"/>
                <a:gd name="connsiteY363" fmla="*/ 2093119 h 2362200"/>
                <a:gd name="connsiteX364" fmla="*/ 5279231 w 7629525"/>
                <a:gd name="connsiteY364" fmla="*/ 2100739 h 2362200"/>
                <a:gd name="connsiteX365" fmla="*/ 5286851 w 7629525"/>
                <a:gd name="connsiteY365" fmla="*/ 2100739 h 2362200"/>
                <a:gd name="connsiteX366" fmla="*/ 5286851 w 7629525"/>
                <a:gd name="connsiteY366" fmla="*/ 2112169 h 2362200"/>
                <a:gd name="connsiteX367" fmla="*/ 5279231 w 7629525"/>
                <a:gd name="connsiteY367" fmla="*/ 2112169 h 2362200"/>
                <a:gd name="connsiteX368" fmla="*/ 5279231 w 7629525"/>
                <a:gd name="connsiteY368" fmla="*/ 2119789 h 2362200"/>
                <a:gd name="connsiteX369" fmla="*/ 5286851 w 7629525"/>
                <a:gd name="connsiteY369" fmla="*/ 2119789 h 2362200"/>
                <a:gd name="connsiteX370" fmla="*/ 5286851 w 7629525"/>
                <a:gd name="connsiteY370" fmla="*/ 2131219 h 2362200"/>
                <a:gd name="connsiteX371" fmla="*/ 5279231 w 7629525"/>
                <a:gd name="connsiteY371" fmla="*/ 2131219 h 2362200"/>
                <a:gd name="connsiteX372" fmla="*/ 5279231 w 7629525"/>
                <a:gd name="connsiteY372" fmla="*/ 2138839 h 2362200"/>
                <a:gd name="connsiteX373" fmla="*/ 5286851 w 7629525"/>
                <a:gd name="connsiteY373" fmla="*/ 2138839 h 2362200"/>
                <a:gd name="connsiteX374" fmla="*/ 5286851 w 7629525"/>
                <a:gd name="connsiteY374" fmla="*/ 2150269 h 2362200"/>
                <a:gd name="connsiteX375" fmla="*/ 5279231 w 7629525"/>
                <a:gd name="connsiteY375" fmla="*/ 2150269 h 2362200"/>
                <a:gd name="connsiteX376" fmla="*/ 5279231 w 7629525"/>
                <a:gd name="connsiteY376" fmla="*/ 2157889 h 2362200"/>
                <a:gd name="connsiteX377" fmla="*/ 5286851 w 7629525"/>
                <a:gd name="connsiteY377" fmla="*/ 2157889 h 2362200"/>
                <a:gd name="connsiteX378" fmla="*/ 5286851 w 7629525"/>
                <a:gd name="connsiteY378" fmla="*/ 2169319 h 2362200"/>
                <a:gd name="connsiteX379" fmla="*/ 5279231 w 7629525"/>
                <a:gd name="connsiteY379" fmla="*/ 2169319 h 2362200"/>
                <a:gd name="connsiteX380" fmla="*/ 5279231 w 7629525"/>
                <a:gd name="connsiteY380" fmla="*/ 2176939 h 2362200"/>
                <a:gd name="connsiteX381" fmla="*/ 5286851 w 7629525"/>
                <a:gd name="connsiteY381" fmla="*/ 2176939 h 2362200"/>
                <a:gd name="connsiteX382" fmla="*/ 5286851 w 7629525"/>
                <a:gd name="connsiteY382" fmla="*/ 2188369 h 2362200"/>
                <a:gd name="connsiteX383" fmla="*/ 5279231 w 7629525"/>
                <a:gd name="connsiteY383" fmla="*/ 2188369 h 2362200"/>
                <a:gd name="connsiteX384" fmla="*/ 5279231 w 7629525"/>
                <a:gd name="connsiteY384" fmla="*/ 2195036 h 2362200"/>
                <a:gd name="connsiteX385" fmla="*/ 5275421 w 7629525"/>
                <a:gd name="connsiteY385" fmla="*/ 2195036 h 2362200"/>
                <a:gd name="connsiteX386" fmla="*/ 5275421 w 7629525"/>
                <a:gd name="connsiteY386" fmla="*/ 2188369 h 2362200"/>
                <a:gd name="connsiteX387" fmla="*/ 5267801 w 7629525"/>
                <a:gd name="connsiteY387" fmla="*/ 2188369 h 2362200"/>
                <a:gd name="connsiteX388" fmla="*/ 5267801 w 7629525"/>
                <a:gd name="connsiteY388" fmla="*/ 2175986 h 2362200"/>
                <a:gd name="connsiteX389" fmla="*/ 5275421 w 7629525"/>
                <a:gd name="connsiteY389" fmla="*/ 2175986 h 2362200"/>
                <a:gd name="connsiteX390" fmla="*/ 5275421 w 7629525"/>
                <a:gd name="connsiteY390" fmla="*/ 2168366 h 2362200"/>
                <a:gd name="connsiteX391" fmla="*/ 5267801 w 7629525"/>
                <a:gd name="connsiteY391" fmla="*/ 2168366 h 2362200"/>
                <a:gd name="connsiteX392" fmla="*/ 5267801 w 7629525"/>
                <a:gd name="connsiteY392" fmla="*/ 2156936 h 2362200"/>
                <a:gd name="connsiteX393" fmla="*/ 5275421 w 7629525"/>
                <a:gd name="connsiteY393" fmla="*/ 2156936 h 2362200"/>
                <a:gd name="connsiteX394" fmla="*/ 5275421 w 7629525"/>
                <a:gd name="connsiteY394" fmla="*/ 2149316 h 2362200"/>
                <a:gd name="connsiteX395" fmla="*/ 5267801 w 7629525"/>
                <a:gd name="connsiteY395" fmla="*/ 2149316 h 2362200"/>
                <a:gd name="connsiteX396" fmla="*/ 5267801 w 7629525"/>
                <a:gd name="connsiteY396" fmla="*/ 2136934 h 2362200"/>
                <a:gd name="connsiteX397" fmla="*/ 5275421 w 7629525"/>
                <a:gd name="connsiteY397" fmla="*/ 2136934 h 2362200"/>
                <a:gd name="connsiteX398" fmla="*/ 5275421 w 7629525"/>
                <a:gd name="connsiteY398" fmla="*/ 2129314 h 2362200"/>
                <a:gd name="connsiteX399" fmla="*/ 5267801 w 7629525"/>
                <a:gd name="connsiteY399" fmla="*/ 2129314 h 2362200"/>
                <a:gd name="connsiteX400" fmla="*/ 5267801 w 7629525"/>
                <a:gd name="connsiteY400" fmla="*/ 2117884 h 2362200"/>
                <a:gd name="connsiteX401" fmla="*/ 5275421 w 7629525"/>
                <a:gd name="connsiteY401" fmla="*/ 2117884 h 2362200"/>
                <a:gd name="connsiteX402" fmla="*/ 5275421 w 7629525"/>
                <a:gd name="connsiteY402" fmla="*/ 2110264 h 2362200"/>
                <a:gd name="connsiteX403" fmla="*/ 5267801 w 7629525"/>
                <a:gd name="connsiteY403" fmla="*/ 2110264 h 2362200"/>
                <a:gd name="connsiteX404" fmla="*/ 5267801 w 7629525"/>
                <a:gd name="connsiteY404" fmla="*/ 2098834 h 2362200"/>
                <a:gd name="connsiteX405" fmla="*/ 5275421 w 7629525"/>
                <a:gd name="connsiteY405" fmla="*/ 2098834 h 2362200"/>
                <a:gd name="connsiteX406" fmla="*/ 5275421 w 7629525"/>
                <a:gd name="connsiteY406" fmla="*/ 2091214 h 2362200"/>
                <a:gd name="connsiteX407" fmla="*/ 5267801 w 7629525"/>
                <a:gd name="connsiteY407" fmla="*/ 2091214 h 2362200"/>
                <a:gd name="connsiteX408" fmla="*/ 5267801 w 7629525"/>
                <a:gd name="connsiteY408" fmla="*/ 2079784 h 2362200"/>
                <a:gd name="connsiteX409" fmla="*/ 5275421 w 7629525"/>
                <a:gd name="connsiteY409" fmla="*/ 2079784 h 2362200"/>
                <a:gd name="connsiteX410" fmla="*/ 5275421 w 7629525"/>
                <a:gd name="connsiteY410" fmla="*/ 2072164 h 2362200"/>
                <a:gd name="connsiteX411" fmla="*/ 5267801 w 7629525"/>
                <a:gd name="connsiteY411" fmla="*/ 2072164 h 2362200"/>
                <a:gd name="connsiteX412" fmla="*/ 5267801 w 7629525"/>
                <a:gd name="connsiteY412" fmla="*/ 2059781 h 2362200"/>
                <a:gd name="connsiteX413" fmla="*/ 5275421 w 7629525"/>
                <a:gd name="connsiteY413" fmla="*/ 2059781 h 2362200"/>
                <a:gd name="connsiteX414" fmla="*/ 5275421 w 7629525"/>
                <a:gd name="connsiteY414" fmla="*/ 2052161 h 2362200"/>
                <a:gd name="connsiteX415" fmla="*/ 5267801 w 7629525"/>
                <a:gd name="connsiteY415" fmla="*/ 2052161 h 2362200"/>
                <a:gd name="connsiteX416" fmla="*/ 5267801 w 7629525"/>
                <a:gd name="connsiteY416" fmla="*/ 2045494 h 2362200"/>
                <a:gd name="connsiteX417" fmla="*/ 5275421 w 7629525"/>
                <a:gd name="connsiteY417" fmla="*/ 2045494 h 2362200"/>
                <a:gd name="connsiteX418" fmla="*/ 5275421 w 7629525"/>
                <a:gd name="connsiteY418" fmla="*/ 2037874 h 2362200"/>
                <a:gd name="connsiteX419" fmla="*/ 5267801 w 7629525"/>
                <a:gd name="connsiteY419" fmla="*/ 2037874 h 2362200"/>
                <a:gd name="connsiteX420" fmla="*/ 5267801 w 7629525"/>
                <a:gd name="connsiteY420" fmla="*/ 2026444 h 2362200"/>
                <a:gd name="connsiteX421" fmla="*/ 5275421 w 7629525"/>
                <a:gd name="connsiteY421" fmla="*/ 2026444 h 2362200"/>
                <a:gd name="connsiteX422" fmla="*/ 5275421 w 7629525"/>
                <a:gd name="connsiteY422" fmla="*/ 2018824 h 2362200"/>
                <a:gd name="connsiteX423" fmla="*/ 5267801 w 7629525"/>
                <a:gd name="connsiteY423" fmla="*/ 2018824 h 2362200"/>
                <a:gd name="connsiteX424" fmla="*/ 5267801 w 7629525"/>
                <a:gd name="connsiteY424" fmla="*/ 2006441 h 2362200"/>
                <a:gd name="connsiteX425" fmla="*/ 5275421 w 7629525"/>
                <a:gd name="connsiteY425" fmla="*/ 2006441 h 2362200"/>
                <a:gd name="connsiteX426" fmla="*/ 5275421 w 7629525"/>
                <a:gd name="connsiteY426" fmla="*/ 1997869 h 2362200"/>
                <a:gd name="connsiteX427" fmla="*/ 5267801 w 7629525"/>
                <a:gd name="connsiteY427" fmla="*/ 1997869 h 2362200"/>
                <a:gd name="connsiteX428" fmla="*/ 5267801 w 7629525"/>
                <a:gd name="connsiteY428" fmla="*/ 1986439 h 2362200"/>
                <a:gd name="connsiteX429" fmla="*/ 5275421 w 7629525"/>
                <a:gd name="connsiteY429" fmla="*/ 1986439 h 2362200"/>
                <a:gd name="connsiteX430" fmla="*/ 5275421 w 7629525"/>
                <a:gd name="connsiteY430" fmla="*/ 1978819 h 2362200"/>
                <a:gd name="connsiteX431" fmla="*/ 5267801 w 7629525"/>
                <a:gd name="connsiteY431" fmla="*/ 1978819 h 2362200"/>
                <a:gd name="connsiteX432" fmla="*/ 5267801 w 7629525"/>
                <a:gd name="connsiteY432" fmla="*/ 1967389 h 2362200"/>
                <a:gd name="connsiteX433" fmla="*/ 5275421 w 7629525"/>
                <a:gd name="connsiteY433" fmla="*/ 1967389 h 2362200"/>
                <a:gd name="connsiteX434" fmla="*/ 5275421 w 7629525"/>
                <a:gd name="connsiteY434" fmla="*/ 1959769 h 2362200"/>
                <a:gd name="connsiteX435" fmla="*/ 5267801 w 7629525"/>
                <a:gd name="connsiteY435" fmla="*/ 1959769 h 2362200"/>
                <a:gd name="connsiteX436" fmla="*/ 5267801 w 7629525"/>
                <a:gd name="connsiteY436" fmla="*/ 1947386 h 2362200"/>
                <a:gd name="connsiteX437" fmla="*/ 5275421 w 7629525"/>
                <a:gd name="connsiteY437" fmla="*/ 1947386 h 2362200"/>
                <a:gd name="connsiteX438" fmla="*/ 5275421 w 7629525"/>
                <a:gd name="connsiteY438" fmla="*/ 1939766 h 2362200"/>
                <a:gd name="connsiteX439" fmla="*/ 5267801 w 7629525"/>
                <a:gd name="connsiteY439" fmla="*/ 1939766 h 2362200"/>
                <a:gd name="connsiteX440" fmla="*/ 5267801 w 7629525"/>
                <a:gd name="connsiteY440" fmla="*/ 1927384 h 2362200"/>
                <a:gd name="connsiteX441" fmla="*/ 5275421 w 7629525"/>
                <a:gd name="connsiteY441" fmla="*/ 1927384 h 2362200"/>
                <a:gd name="connsiteX442" fmla="*/ 5275421 w 7629525"/>
                <a:gd name="connsiteY442" fmla="*/ 1919764 h 2362200"/>
                <a:gd name="connsiteX443" fmla="*/ 5267801 w 7629525"/>
                <a:gd name="connsiteY443" fmla="*/ 1919764 h 2362200"/>
                <a:gd name="connsiteX444" fmla="*/ 5267801 w 7629525"/>
                <a:gd name="connsiteY444" fmla="*/ 1908334 h 2362200"/>
                <a:gd name="connsiteX445" fmla="*/ 5275421 w 7629525"/>
                <a:gd name="connsiteY445" fmla="*/ 1908334 h 2362200"/>
                <a:gd name="connsiteX446" fmla="*/ 5275421 w 7629525"/>
                <a:gd name="connsiteY446" fmla="*/ 1900714 h 2362200"/>
                <a:gd name="connsiteX447" fmla="*/ 5267801 w 7629525"/>
                <a:gd name="connsiteY447" fmla="*/ 1900714 h 2362200"/>
                <a:gd name="connsiteX448" fmla="*/ 5267801 w 7629525"/>
                <a:gd name="connsiteY448" fmla="*/ 1889284 h 2362200"/>
                <a:gd name="connsiteX449" fmla="*/ 5275421 w 7629525"/>
                <a:gd name="connsiteY449" fmla="*/ 1889284 h 2362200"/>
                <a:gd name="connsiteX450" fmla="*/ 5275421 w 7629525"/>
                <a:gd name="connsiteY450" fmla="*/ 1881664 h 2362200"/>
                <a:gd name="connsiteX451" fmla="*/ 5267801 w 7629525"/>
                <a:gd name="connsiteY451" fmla="*/ 1881664 h 2362200"/>
                <a:gd name="connsiteX452" fmla="*/ 5267801 w 7629525"/>
                <a:gd name="connsiteY452" fmla="*/ 1870234 h 2362200"/>
                <a:gd name="connsiteX453" fmla="*/ 5275421 w 7629525"/>
                <a:gd name="connsiteY453" fmla="*/ 1870234 h 2362200"/>
                <a:gd name="connsiteX454" fmla="*/ 5275421 w 7629525"/>
                <a:gd name="connsiteY454" fmla="*/ 1862614 h 2362200"/>
                <a:gd name="connsiteX455" fmla="*/ 5267801 w 7629525"/>
                <a:gd name="connsiteY455" fmla="*/ 1862614 h 2362200"/>
                <a:gd name="connsiteX456" fmla="*/ 5267801 w 7629525"/>
                <a:gd name="connsiteY456" fmla="*/ 1850231 h 2362200"/>
                <a:gd name="connsiteX457" fmla="*/ 5275421 w 7629525"/>
                <a:gd name="connsiteY457" fmla="*/ 1850231 h 2362200"/>
                <a:gd name="connsiteX458" fmla="*/ 5275421 w 7629525"/>
                <a:gd name="connsiteY458" fmla="*/ 1842611 h 2362200"/>
                <a:gd name="connsiteX459" fmla="*/ 5267801 w 7629525"/>
                <a:gd name="connsiteY459" fmla="*/ 1842611 h 2362200"/>
                <a:gd name="connsiteX460" fmla="*/ 5267801 w 7629525"/>
                <a:gd name="connsiteY460" fmla="*/ 1830229 h 2362200"/>
                <a:gd name="connsiteX461" fmla="*/ 5275421 w 7629525"/>
                <a:gd name="connsiteY461" fmla="*/ 1830229 h 2362200"/>
                <a:gd name="connsiteX462" fmla="*/ 5275421 w 7629525"/>
                <a:gd name="connsiteY462" fmla="*/ 1822609 h 2362200"/>
                <a:gd name="connsiteX463" fmla="*/ 5267801 w 7629525"/>
                <a:gd name="connsiteY463" fmla="*/ 1822609 h 2362200"/>
                <a:gd name="connsiteX464" fmla="*/ 5267801 w 7629525"/>
                <a:gd name="connsiteY464" fmla="*/ 1807369 h 2362200"/>
                <a:gd name="connsiteX465" fmla="*/ 5275421 w 7629525"/>
                <a:gd name="connsiteY465" fmla="*/ 1807369 h 2362200"/>
                <a:gd name="connsiteX466" fmla="*/ 5275421 w 7629525"/>
                <a:gd name="connsiteY466" fmla="*/ 1799749 h 2362200"/>
                <a:gd name="connsiteX467" fmla="*/ 5267801 w 7629525"/>
                <a:gd name="connsiteY467" fmla="*/ 1799749 h 2362200"/>
                <a:gd name="connsiteX468" fmla="*/ 5267801 w 7629525"/>
                <a:gd name="connsiteY468" fmla="*/ 1788319 h 2362200"/>
                <a:gd name="connsiteX469" fmla="*/ 5275421 w 7629525"/>
                <a:gd name="connsiteY469" fmla="*/ 1788319 h 2362200"/>
                <a:gd name="connsiteX470" fmla="*/ 5275421 w 7629525"/>
                <a:gd name="connsiteY470" fmla="*/ 1780699 h 2362200"/>
                <a:gd name="connsiteX471" fmla="*/ 5267801 w 7629525"/>
                <a:gd name="connsiteY471" fmla="*/ 1780699 h 2362200"/>
                <a:gd name="connsiteX472" fmla="*/ 5267801 w 7629525"/>
                <a:gd name="connsiteY472" fmla="*/ 1769269 h 2362200"/>
                <a:gd name="connsiteX473" fmla="*/ 5275421 w 7629525"/>
                <a:gd name="connsiteY473" fmla="*/ 1769269 h 2362200"/>
                <a:gd name="connsiteX474" fmla="*/ 5275421 w 7629525"/>
                <a:gd name="connsiteY474" fmla="*/ 1759744 h 2362200"/>
                <a:gd name="connsiteX475" fmla="*/ 5267801 w 7629525"/>
                <a:gd name="connsiteY475" fmla="*/ 1759744 h 2362200"/>
                <a:gd name="connsiteX476" fmla="*/ 5267801 w 7629525"/>
                <a:gd name="connsiteY476" fmla="*/ 1748314 h 2362200"/>
                <a:gd name="connsiteX477" fmla="*/ 5275421 w 7629525"/>
                <a:gd name="connsiteY477" fmla="*/ 1748314 h 2362200"/>
                <a:gd name="connsiteX478" fmla="*/ 5275421 w 7629525"/>
                <a:gd name="connsiteY478" fmla="*/ 1740694 h 2362200"/>
                <a:gd name="connsiteX479" fmla="*/ 5267801 w 7629525"/>
                <a:gd name="connsiteY479" fmla="*/ 1740694 h 2362200"/>
                <a:gd name="connsiteX480" fmla="*/ 5267801 w 7629525"/>
                <a:gd name="connsiteY480" fmla="*/ 1729264 h 2362200"/>
                <a:gd name="connsiteX481" fmla="*/ 5275421 w 7629525"/>
                <a:gd name="connsiteY481" fmla="*/ 1729264 h 2362200"/>
                <a:gd name="connsiteX482" fmla="*/ 5275421 w 7629525"/>
                <a:gd name="connsiteY482" fmla="*/ 1721644 h 2362200"/>
                <a:gd name="connsiteX483" fmla="*/ 5267801 w 7629525"/>
                <a:gd name="connsiteY483" fmla="*/ 1721644 h 2362200"/>
                <a:gd name="connsiteX484" fmla="*/ 5267801 w 7629525"/>
                <a:gd name="connsiteY484" fmla="*/ 1693069 h 2362200"/>
                <a:gd name="connsiteX485" fmla="*/ 5275421 w 7629525"/>
                <a:gd name="connsiteY485" fmla="*/ 1693069 h 2362200"/>
                <a:gd name="connsiteX486" fmla="*/ 5275421 w 7629525"/>
                <a:gd name="connsiteY486" fmla="*/ 1683544 h 2362200"/>
                <a:gd name="connsiteX487" fmla="*/ 5267801 w 7629525"/>
                <a:gd name="connsiteY487" fmla="*/ 1683544 h 2362200"/>
                <a:gd name="connsiteX488" fmla="*/ 5267801 w 7629525"/>
                <a:gd name="connsiteY488" fmla="*/ 1673066 h 2362200"/>
                <a:gd name="connsiteX489" fmla="*/ 5275421 w 7629525"/>
                <a:gd name="connsiteY489" fmla="*/ 1673066 h 2362200"/>
                <a:gd name="connsiteX490" fmla="*/ 5275421 w 7629525"/>
                <a:gd name="connsiteY490" fmla="*/ 1665446 h 2362200"/>
                <a:gd name="connsiteX491" fmla="*/ 5267801 w 7629525"/>
                <a:gd name="connsiteY491" fmla="*/ 1665446 h 2362200"/>
                <a:gd name="connsiteX492" fmla="*/ 5267801 w 7629525"/>
                <a:gd name="connsiteY492" fmla="*/ 1649254 h 2362200"/>
                <a:gd name="connsiteX493" fmla="*/ 5260181 w 7629525"/>
                <a:gd name="connsiteY493" fmla="*/ 1649254 h 2362200"/>
                <a:gd name="connsiteX494" fmla="*/ 5260181 w 7629525"/>
                <a:gd name="connsiteY494" fmla="*/ 1635919 h 2362200"/>
                <a:gd name="connsiteX495" fmla="*/ 5270659 w 7629525"/>
                <a:gd name="connsiteY495" fmla="*/ 1635919 h 2362200"/>
                <a:gd name="connsiteX496" fmla="*/ 5270659 w 7629525"/>
                <a:gd name="connsiteY496" fmla="*/ 1611154 h 2362200"/>
                <a:gd name="connsiteX497" fmla="*/ 5260181 w 7629525"/>
                <a:gd name="connsiteY497" fmla="*/ 1611154 h 2362200"/>
                <a:gd name="connsiteX498" fmla="*/ 5260181 w 7629525"/>
                <a:gd name="connsiteY498" fmla="*/ 1594009 h 2362200"/>
                <a:gd name="connsiteX499" fmla="*/ 5229701 w 7629525"/>
                <a:gd name="connsiteY499" fmla="*/ 1579721 h 2362200"/>
                <a:gd name="connsiteX500" fmla="*/ 5171599 w 7629525"/>
                <a:gd name="connsiteY500" fmla="*/ 1579721 h 2362200"/>
                <a:gd name="connsiteX501" fmla="*/ 5171599 w 7629525"/>
                <a:gd name="connsiteY501" fmla="*/ 1534954 h 2362200"/>
                <a:gd name="connsiteX502" fmla="*/ 5159217 w 7629525"/>
                <a:gd name="connsiteY502" fmla="*/ 1534954 h 2362200"/>
                <a:gd name="connsiteX503" fmla="*/ 5159217 w 7629525"/>
                <a:gd name="connsiteY503" fmla="*/ 1555909 h 2362200"/>
                <a:gd name="connsiteX504" fmla="*/ 5138262 w 7629525"/>
                <a:gd name="connsiteY504" fmla="*/ 1555909 h 2362200"/>
                <a:gd name="connsiteX505" fmla="*/ 5138262 w 7629525"/>
                <a:gd name="connsiteY505" fmla="*/ 1579721 h 2362200"/>
                <a:gd name="connsiteX506" fmla="*/ 5124926 w 7629525"/>
                <a:gd name="connsiteY506" fmla="*/ 1579721 h 2362200"/>
                <a:gd name="connsiteX507" fmla="*/ 5124926 w 7629525"/>
                <a:gd name="connsiteY507" fmla="*/ 1612106 h 2362200"/>
                <a:gd name="connsiteX508" fmla="*/ 5097304 w 7629525"/>
                <a:gd name="connsiteY508" fmla="*/ 1612106 h 2362200"/>
                <a:gd name="connsiteX509" fmla="*/ 5097304 w 7629525"/>
                <a:gd name="connsiteY509" fmla="*/ 1636871 h 2362200"/>
                <a:gd name="connsiteX510" fmla="*/ 5124926 w 7629525"/>
                <a:gd name="connsiteY510" fmla="*/ 1636871 h 2362200"/>
                <a:gd name="connsiteX511" fmla="*/ 5124926 w 7629525"/>
                <a:gd name="connsiteY511" fmla="*/ 1650206 h 2362200"/>
                <a:gd name="connsiteX512" fmla="*/ 5097304 w 7629525"/>
                <a:gd name="connsiteY512" fmla="*/ 1650206 h 2362200"/>
                <a:gd name="connsiteX513" fmla="*/ 5097304 w 7629525"/>
                <a:gd name="connsiteY513" fmla="*/ 1666399 h 2362200"/>
                <a:gd name="connsiteX514" fmla="*/ 5089684 w 7629525"/>
                <a:gd name="connsiteY514" fmla="*/ 1666399 h 2362200"/>
                <a:gd name="connsiteX515" fmla="*/ 5089684 w 7629525"/>
                <a:gd name="connsiteY515" fmla="*/ 1674019 h 2362200"/>
                <a:gd name="connsiteX516" fmla="*/ 5097304 w 7629525"/>
                <a:gd name="connsiteY516" fmla="*/ 1674019 h 2362200"/>
                <a:gd name="connsiteX517" fmla="*/ 5097304 w 7629525"/>
                <a:gd name="connsiteY517" fmla="*/ 1684496 h 2362200"/>
                <a:gd name="connsiteX518" fmla="*/ 5089684 w 7629525"/>
                <a:gd name="connsiteY518" fmla="*/ 1684496 h 2362200"/>
                <a:gd name="connsiteX519" fmla="*/ 5089684 w 7629525"/>
                <a:gd name="connsiteY519" fmla="*/ 1692116 h 2362200"/>
                <a:gd name="connsiteX520" fmla="*/ 5097304 w 7629525"/>
                <a:gd name="connsiteY520" fmla="*/ 1692116 h 2362200"/>
                <a:gd name="connsiteX521" fmla="*/ 5097304 w 7629525"/>
                <a:gd name="connsiteY521" fmla="*/ 1720691 h 2362200"/>
                <a:gd name="connsiteX522" fmla="*/ 5089684 w 7629525"/>
                <a:gd name="connsiteY522" fmla="*/ 1720691 h 2362200"/>
                <a:gd name="connsiteX523" fmla="*/ 5089684 w 7629525"/>
                <a:gd name="connsiteY523" fmla="*/ 1728311 h 2362200"/>
                <a:gd name="connsiteX524" fmla="*/ 5097304 w 7629525"/>
                <a:gd name="connsiteY524" fmla="*/ 1728311 h 2362200"/>
                <a:gd name="connsiteX525" fmla="*/ 5097304 w 7629525"/>
                <a:gd name="connsiteY525" fmla="*/ 1739741 h 2362200"/>
                <a:gd name="connsiteX526" fmla="*/ 5089684 w 7629525"/>
                <a:gd name="connsiteY526" fmla="*/ 1739741 h 2362200"/>
                <a:gd name="connsiteX527" fmla="*/ 5089684 w 7629525"/>
                <a:gd name="connsiteY527" fmla="*/ 1747361 h 2362200"/>
                <a:gd name="connsiteX528" fmla="*/ 5097304 w 7629525"/>
                <a:gd name="connsiteY528" fmla="*/ 1747361 h 2362200"/>
                <a:gd name="connsiteX529" fmla="*/ 5097304 w 7629525"/>
                <a:gd name="connsiteY529" fmla="*/ 1758791 h 2362200"/>
                <a:gd name="connsiteX530" fmla="*/ 5089684 w 7629525"/>
                <a:gd name="connsiteY530" fmla="*/ 1758791 h 2362200"/>
                <a:gd name="connsiteX531" fmla="*/ 5089684 w 7629525"/>
                <a:gd name="connsiteY531" fmla="*/ 1766411 h 2362200"/>
                <a:gd name="connsiteX532" fmla="*/ 5097304 w 7629525"/>
                <a:gd name="connsiteY532" fmla="*/ 1766411 h 2362200"/>
                <a:gd name="connsiteX533" fmla="*/ 5097304 w 7629525"/>
                <a:gd name="connsiteY533" fmla="*/ 1777841 h 2362200"/>
                <a:gd name="connsiteX534" fmla="*/ 5089684 w 7629525"/>
                <a:gd name="connsiteY534" fmla="*/ 1777841 h 2362200"/>
                <a:gd name="connsiteX535" fmla="*/ 5089684 w 7629525"/>
                <a:gd name="connsiteY535" fmla="*/ 1785461 h 2362200"/>
                <a:gd name="connsiteX536" fmla="*/ 5097304 w 7629525"/>
                <a:gd name="connsiteY536" fmla="*/ 1785461 h 2362200"/>
                <a:gd name="connsiteX537" fmla="*/ 5097304 w 7629525"/>
                <a:gd name="connsiteY537" fmla="*/ 1796891 h 2362200"/>
                <a:gd name="connsiteX538" fmla="*/ 5089684 w 7629525"/>
                <a:gd name="connsiteY538" fmla="*/ 1796891 h 2362200"/>
                <a:gd name="connsiteX539" fmla="*/ 5089684 w 7629525"/>
                <a:gd name="connsiteY539" fmla="*/ 1804511 h 2362200"/>
                <a:gd name="connsiteX540" fmla="*/ 5097304 w 7629525"/>
                <a:gd name="connsiteY540" fmla="*/ 1804511 h 2362200"/>
                <a:gd name="connsiteX541" fmla="*/ 5097304 w 7629525"/>
                <a:gd name="connsiteY541" fmla="*/ 1815941 h 2362200"/>
                <a:gd name="connsiteX542" fmla="*/ 5089684 w 7629525"/>
                <a:gd name="connsiteY542" fmla="*/ 1815941 h 2362200"/>
                <a:gd name="connsiteX543" fmla="*/ 5089684 w 7629525"/>
                <a:gd name="connsiteY543" fmla="*/ 1823561 h 2362200"/>
                <a:gd name="connsiteX544" fmla="*/ 5097304 w 7629525"/>
                <a:gd name="connsiteY544" fmla="*/ 1823561 h 2362200"/>
                <a:gd name="connsiteX545" fmla="*/ 5097304 w 7629525"/>
                <a:gd name="connsiteY545" fmla="*/ 1835944 h 2362200"/>
                <a:gd name="connsiteX546" fmla="*/ 5089684 w 7629525"/>
                <a:gd name="connsiteY546" fmla="*/ 1835944 h 2362200"/>
                <a:gd name="connsiteX547" fmla="*/ 5089684 w 7629525"/>
                <a:gd name="connsiteY547" fmla="*/ 1843564 h 2362200"/>
                <a:gd name="connsiteX548" fmla="*/ 5097304 w 7629525"/>
                <a:gd name="connsiteY548" fmla="*/ 1843564 h 2362200"/>
                <a:gd name="connsiteX549" fmla="*/ 5097304 w 7629525"/>
                <a:gd name="connsiteY549" fmla="*/ 1855946 h 2362200"/>
                <a:gd name="connsiteX550" fmla="*/ 5089684 w 7629525"/>
                <a:gd name="connsiteY550" fmla="*/ 1855946 h 2362200"/>
                <a:gd name="connsiteX551" fmla="*/ 5089684 w 7629525"/>
                <a:gd name="connsiteY551" fmla="*/ 1863566 h 2362200"/>
                <a:gd name="connsiteX552" fmla="*/ 5097304 w 7629525"/>
                <a:gd name="connsiteY552" fmla="*/ 1863566 h 2362200"/>
                <a:gd name="connsiteX553" fmla="*/ 5097304 w 7629525"/>
                <a:gd name="connsiteY553" fmla="*/ 1874996 h 2362200"/>
                <a:gd name="connsiteX554" fmla="*/ 5089684 w 7629525"/>
                <a:gd name="connsiteY554" fmla="*/ 1874996 h 2362200"/>
                <a:gd name="connsiteX555" fmla="*/ 5089684 w 7629525"/>
                <a:gd name="connsiteY555" fmla="*/ 1882616 h 2362200"/>
                <a:gd name="connsiteX556" fmla="*/ 5097304 w 7629525"/>
                <a:gd name="connsiteY556" fmla="*/ 1882616 h 2362200"/>
                <a:gd name="connsiteX557" fmla="*/ 5097304 w 7629525"/>
                <a:gd name="connsiteY557" fmla="*/ 1894046 h 2362200"/>
                <a:gd name="connsiteX558" fmla="*/ 5089684 w 7629525"/>
                <a:gd name="connsiteY558" fmla="*/ 1894046 h 2362200"/>
                <a:gd name="connsiteX559" fmla="*/ 5089684 w 7629525"/>
                <a:gd name="connsiteY559" fmla="*/ 1901666 h 2362200"/>
                <a:gd name="connsiteX560" fmla="*/ 5097304 w 7629525"/>
                <a:gd name="connsiteY560" fmla="*/ 1901666 h 2362200"/>
                <a:gd name="connsiteX561" fmla="*/ 5097304 w 7629525"/>
                <a:gd name="connsiteY561" fmla="*/ 1913096 h 2362200"/>
                <a:gd name="connsiteX562" fmla="*/ 5089684 w 7629525"/>
                <a:gd name="connsiteY562" fmla="*/ 1913096 h 2362200"/>
                <a:gd name="connsiteX563" fmla="*/ 5089684 w 7629525"/>
                <a:gd name="connsiteY563" fmla="*/ 1920716 h 2362200"/>
                <a:gd name="connsiteX564" fmla="*/ 5097304 w 7629525"/>
                <a:gd name="connsiteY564" fmla="*/ 1920716 h 2362200"/>
                <a:gd name="connsiteX565" fmla="*/ 5097304 w 7629525"/>
                <a:gd name="connsiteY565" fmla="*/ 1933099 h 2362200"/>
                <a:gd name="connsiteX566" fmla="*/ 5089684 w 7629525"/>
                <a:gd name="connsiteY566" fmla="*/ 1933099 h 2362200"/>
                <a:gd name="connsiteX567" fmla="*/ 5089684 w 7629525"/>
                <a:gd name="connsiteY567" fmla="*/ 1940719 h 2362200"/>
                <a:gd name="connsiteX568" fmla="*/ 5097304 w 7629525"/>
                <a:gd name="connsiteY568" fmla="*/ 1940719 h 2362200"/>
                <a:gd name="connsiteX569" fmla="*/ 5097304 w 7629525"/>
                <a:gd name="connsiteY569" fmla="*/ 1953101 h 2362200"/>
                <a:gd name="connsiteX570" fmla="*/ 5089684 w 7629525"/>
                <a:gd name="connsiteY570" fmla="*/ 1953101 h 2362200"/>
                <a:gd name="connsiteX571" fmla="*/ 5089684 w 7629525"/>
                <a:gd name="connsiteY571" fmla="*/ 1960721 h 2362200"/>
                <a:gd name="connsiteX572" fmla="*/ 5097304 w 7629525"/>
                <a:gd name="connsiteY572" fmla="*/ 1960721 h 2362200"/>
                <a:gd name="connsiteX573" fmla="*/ 5097304 w 7629525"/>
                <a:gd name="connsiteY573" fmla="*/ 1972151 h 2362200"/>
                <a:gd name="connsiteX574" fmla="*/ 5089684 w 7629525"/>
                <a:gd name="connsiteY574" fmla="*/ 1972151 h 2362200"/>
                <a:gd name="connsiteX575" fmla="*/ 5089684 w 7629525"/>
                <a:gd name="connsiteY575" fmla="*/ 1979771 h 2362200"/>
                <a:gd name="connsiteX576" fmla="*/ 5097304 w 7629525"/>
                <a:gd name="connsiteY576" fmla="*/ 1979771 h 2362200"/>
                <a:gd name="connsiteX577" fmla="*/ 5097304 w 7629525"/>
                <a:gd name="connsiteY577" fmla="*/ 1991201 h 2362200"/>
                <a:gd name="connsiteX578" fmla="*/ 5089684 w 7629525"/>
                <a:gd name="connsiteY578" fmla="*/ 1991201 h 2362200"/>
                <a:gd name="connsiteX579" fmla="*/ 5089684 w 7629525"/>
                <a:gd name="connsiteY579" fmla="*/ 1998821 h 2362200"/>
                <a:gd name="connsiteX580" fmla="*/ 5097304 w 7629525"/>
                <a:gd name="connsiteY580" fmla="*/ 1998821 h 2362200"/>
                <a:gd name="connsiteX581" fmla="*/ 5097304 w 7629525"/>
                <a:gd name="connsiteY581" fmla="*/ 2011204 h 2362200"/>
                <a:gd name="connsiteX582" fmla="*/ 5089684 w 7629525"/>
                <a:gd name="connsiteY582" fmla="*/ 2011204 h 2362200"/>
                <a:gd name="connsiteX583" fmla="*/ 5089684 w 7629525"/>
                <a:gd name="connsiteY583" fmla="*/ 2018824 h 2362200"/>
                <a:gd name="connsiteX584" fmla="*/ 5097304 w 7629525"/>
                <a:gd name="connsiteY584" fmla="*/ 2018824 h 2362200"/>
                <a:gd name="connsiteX585" fmla="*/ 5097304 w 7629525"/>
                <a:gd name="connsiteY585" fmla="*/ 2030254 h 2362200"/>
                <a:gd name="connsiteX586" fmla="*/ 5089684 w 7629525"/>
                <a:gd name="connsiteY586" fmla="*/ 2030254 h 2362200"/>
                <a:gd name="connsiteX587" fmla="*/ 5089684 w 7629525"/>
                <a:gd name="connsiteY587" fmla="*/ 2037874 h 2362200"/>
                <a:gd name="connsiteX588" fmla="*/ 5097304 w 7629525"/>
                <a:gd name="connsiteY588" fmla="*/ 2037874 h 2362200"/>
                <a:gd name="connsiteX589" fmla="*/ 5097304 w 7629525"/>
                <a:gd name="connsiteY589" fmla="*/ 2050256 h 2362200"/>
                <a:gd name="connsiteX590" fmla="*/ 5089684 w 7629525"/>
                <a:gd name="connsiteY590" fmla="*/ 2050256 h 2362200"/>
                <a:gd name="connsiteX591" fmla="*/ 5089684 w 7629525"/>
                <a:gd name="connsiteY591" fmla="*/ 2057876 h 2362200"/>
                <a:gd name="connsiteX592" fmla="*/ 5097304 w 7629525"/>
                <a:gd name="connsiteY592" fmla="*/ 2057876 h 2362200"/>
                <a:gd name="connsiteX593" fmla="*/ 5097304 w 7629525"/>
                <a:gd name="connsiteY593" fmla="*/ 2070259 h 2362200"/>
                <a:gd name="connsiteX594" fmla="*/ 5089684 w 7629525"/>
                <a:gd name="connsiteY594" fmla="*/ 2070259 h 2362200"/>
                <a:gd name="connsiteX595" fmla="*/ 5089684 w 7629525"/>
                <a:gd name="connsiteY595" fmla="*/ 2077879 h 2362200"/>
                <a:gd name="connsiteX596" fmla="*/ 5097304 w 7629525"/>
                <a:gd name="connsiteY596" fmla="*/ 2077879 h 2362200"/>
                <a:gd name="connsiteX597" fmla="*/ 5097304 w 7629525"/>
                <a:gd name="connsiteY597" fmla="*/ 2089309 h 2362200"/>
                <a:gd name="connsiteX598" fmla="*/ 5089684 w 7629525"/>
                <a:gd name="connsiteY598" fmla="*/ 2089309 h 2362200"/>
                <a:gd name="connsiteX599" fmla="*/ 5089684 w 7629525"/>
                <a:gd name="connsiteY599" fmla="*/ 2096929 h 2362200"/>
                <a:gd name="connsiteX600" fmla="*/ 5097304 w 7629525"/>
                <a:gd name="connsiteY600" fmla="*/ 2096929 h 2362200"/>
                <a:gd name="connsiteX601" fmla="*/ 5097304 w 7629525"/>
                <a:gd name="connsiteY601" fmla="*/ 2108359 h 2362200"/>
                <a:gd name="connsiteX602" fmla="*/ 5089684 w 7629525"/>
                <a:gd name="connsiteY602" fmla="*/ 2108359 h 2362200"/>
                <a:gd name="connsiteX603" fmla="*/ 5089684 w 7629525"/>
                <a:gd name="connsiteY603" fmla="*/ 2115979 h 2362200"/>
                <a:gd name="connsiteX604" fmla="*/ 5097304 w 7629525"/>
                <a:gd name="connsiteY604" fmla="*/ 2115979 h 2362200"/>
                <a:gd name="connsiteX605" fmla="*/ 5097304 w 7629525"/>
                <a:gd name="connsiteY605" fmla="*/ 2127409 h 2362200"/>
                <a:gd name="connsiteX606" fmla="*/ 5089684 w 7629525"/>
                <a:gd name="connsiteY606" fmla="*/ 2127409 h 2362200"/>
                <a:gd name="connsiteX607" fmla="*/ 5089684 w 7629525"/>
                <a:gd name="connsiteY607" fmla="*/ 2135029 h 2362200"/>
                <a:gd name="connsiteX608" fmla="*/ 5097304 w 7629525"/>
                <a:gd name="connsiteY608" fmla="*/ 2135029 h 2362200"/>
                <a:gd name="connsiteX609" fmla="*/ 5097304 w 7629525"/>
                <a:gd name="connsiteY609" fmla="*/ 2147411 h 2362200"/>
                <a:gd name="connsiteX610" fmla="*/ 5089684 w 7629525"/>
                <a:gd name="connsiteY610" fmla="*/ 2147411 h 2362200"/>
                <a:gd name="connsiteX611" fmla="*/ 5089684 w 7629525"/>
                <a:gd name="connsiteY611" fmla="*/ 2155031 h 2362200"/>
                <a:gd name="connsiteX612" fmla="*/ 5097304 w 7629525"/>
                <a:gd name="connsiteY612" fmla="*/ 2155031 h 2362200"/>
                <a:gd name="connsiteX613" fmla="*/ 5097304 w 7629525"/>
                <a:gd name="connsiteY613" fmla="*/ 2166461 h 2362200"/>
                <a:gd name="connsiteX614" fmla="*/ 5089684 w 7629525"/>
                <a:gd name="connsiteY614" fmla="*/ 2166461 h 2362200"/>
                <a:gd name="connsiteX615" fmla="*/ 5089684 w 7629525"/>
                <a:gd name="connsiteY615" fmla="*/ 2174081 h 2362200"/>
                <a:gd name="connsiteX616" fmla="*/ 5097304 w 7629525"/>
                <a:gd name="connsiteY616" fmla="*/ 2174081 h 2362200"/>
                <a:gd name="connsiteX617" fmla="*/ 5097304 w 7629525"/>
                <a:gd name="connsiteY617" fmla="*/ 2186464 h 2362200"/>
                <a:gd name="connsiteX618" fmla="*/ 5089684 w 7629525"/>
                <a:gd name="connsiteY618" fmla="*/ 2186464 h 2362200"/>
                <a:gd name="connsiteX619" fmla="*/ 5089684 w 7629525"/>
                <a:gd name="connsiteY619" fmla="*/ 2193131 h 2362200"/>
                <a:gd name="connsiteX620" fmla="*/ 5074444 w 7629525"/>
                <a:gd name="connsiteY620" fmla="*/ 2193131 h 2362200"/>
                <a:gd name="connsiteX621" fmla="*/ 5074444 w 7629525"/>
                <a:gd name="connsiteY621" fmla="*/ 2185511 h 2362200"/>
                <a:gd name="connsiteX622" fmla="*/ 5066824 w 7629525"/>
                <a:gd name="connsiteY622" fmla="*/ 2185511 h 2362200"/>
                <a:gd name="connsiteX623" fmla="*/ 5066824 w 7629525"/>
                <a:gd name="connsiteY623" fmla="*/ 2173129 h 2362200"/>
                <a:gd name="connsiteX624" fmla="*/ 5074444 w 7629525"/>
                <a:gd name="connsiteY624" fmla="*/ 2173129 h 2362200"/>
                <a:gd name="connsiteX625" fmla="*/ 5074444 w 7629525"/>
                <a:gd name="connsiteY625" fmla="*/ 2164556 h 2362200"/>
                <a:gd name="connsiteX626" fmla="*/ 5066824 w 7629525"/>
                <a:gd name="connsiteY626" fmla="*/ 2164556 h 2362200"/>
                <a:gd name="connsiteX627" fmla="*/ 5066824 w 7629525"/>
                <a:gd name="connsiteY627" fmla="*/ 2152174 h 2362200"/>
                <a:gd name="connsiteX628" fmla="*/ 5074444 w 7629525"/>
                <a:gd name="connsiteY628" fmla="*/ 2152174 h 2362200"/>
                <a:gd name="connsiteX629" fmla="*/ 5074444 w 7629525"/>
                <a:gd name="connsiteY629" fmla="*/ 2143601 h 2362200"/>
                <a:gd name="connsiteX630" fmla="*/ 5066824 w 7629525"/>
                <a:gd name="connsiteY630" fmla="*/ 2143601 h 2362200"/>
                <a:gd name="connsiteX631" fmla="*/ 5066824 w 7629525"/>
                <a:gd name="connsiteY631" fmla="*/ 2140744 h 2362200"/>
                <a:gd name="connsiteX632" fmla="*/ 5074444 w 7629525"/>
                <a:gd name="connsiteY632" fmla="*/ 2140744 h 2362200"/>
                <a:gd name="connsiteX633" fmla="*/ 5074444 w 7629525"/>
                <a:gd name="connsiteY633" fmla="*/ 2132171 h 2362200"/>
                <a:gd name="connsiteX634" fmla="*/ 5066824 w 7629525"/>
                <a:gd name="connsiteY634" fmla="*/ 2132171 h 2362200"/>
                <a:gd name="connsiteX635" fmla="*/ 5066824 w 7629525"/>
                <a:gd name="connsiteY635" fmla="*/ 2119789 h 2362200"/>
                <a:gd name="connsiteX636" fmla="*/ 5074444 w 7629525"/>
                <a:gd name="connsiteY636" fmla="*/ 2119789 h 2362200"/>
                <a:gd name="connsiteX637" fmla="*/ 5074444 w 7629525"/>
                <a:gd name="connsiteY637" fmla="*/ 2111216 h 2362200"/>
                <a:gd name="connsiteX638" fmla="*/ 5066824 w 7629525"/>
                <a:gd name="connsiteY638" fmla="*/ 2111216 h 2362200"/>
                <a:gd name="connsiteX639" fmla="*/ 5066824 w 7629525"/>
                <a:gd name="connsiteY639" fmla="*/ 2098834 h 2362200"/>
                <a:gd name="connsiteX640" fmla="*/ 5074444 w 7629525"/>
                <a:gd name="connsiteY640" fmla="*/ 2098834 h 2362200"/>
                <a:gd name="connsiteX641" fmla="*/ 5074444 w 7629525"/>
                <a:gd name="connsiteY641" fmla="*/ 2090261 h 2362200"/>
                <a:gd name="connsiteX642" fmla="*/ 5066824 w 7629525"/>
                <a:gd name="connsiteY642" fmla="*/ 2090261 h 2362200"/>
                <a:gd name="connsiteX643" fmla="*/ 5066824 w 7629525"/>
                <a:gd name="connsiteY643" fmla="*/ 2077879 h 2362200"/>
                <a:gd name="connsiteX644" fmla="*/ 5074444 w 7629525"/>
                <a:gd name="connsiteY644" fmla="*/ 2077879 h 2362200"/>
                <a:gd name="connsiteX645" fmla="*/ 5074444 w 7629525"/>
                <a:gd name="connsiteY645" fmla="*/ 2069306 h 2362200"/>
                <a:gd name="connsiteX646" fmla="*/ 5066824 w 7629525"/>
                <a:gd name="connsiteY646" fmla="*/ 2069306 h 2362200"/>
                <a:gd name="connsiteX647" fmla="*/ 5066824 w 7629525"/>
                <a:gd name="connsiteY647" fmla="*/ 2056924 h 2362200"/>
                <a:gd name="connsiteX648" fmla="*/ 5074444 w 7629525"/>
                <a:gd name="connsiteY648" fmla="*/ 2056924 h 2362200"/>
                <a:gd name="connsiteX649" fmla="*/ 5074444 w 7629525"/>
                <a:gd name="connsiteY649" fmla="*/ 2048351 h 2362200"/>
                <a:gd name="connsiteX650" fmla="*/ 5066824 w 7629525"/>
                <a:gd name="connsiteY650" fmla="*/ 2048351 h 2362200"/>
                <a:gd name="connsiteX651" fmla="*/ 5066824 w 7629525"/>
                <a:gd name="connsiteY651" fmla="*/ 2035969 h 2362200"/>
                <a:gd name="connsiteX652" fmla="*/ 5074444 w 7629525"/>
                <a:gd name="connsiteY652" fmla="*/ 2035969 h 2362200"/>
                <a:gd name="connsiteX653" fmla="*/ 5074444 w 7629525"/>
                <a:gd name="connsiteY653" fmla="*/ 2026444 h 2362200"/>
                <a:gd name="connsiteX654" fmla="*/ 5066824 w 7629525"/>
                <a:gd name="connsiteY654" fmla="*/ 2026444 h 2362200"/>
                <a:gd name="connsiteX655" fmla="*/ 5066824 w 7629525"/>
                <a:gd name="connsiteY655" fmla="*/ 2014061 h 2362200"/>
                <a:gd name="connsiteX656" fmla="*/ 5074444 w 7629525"/>
                <a:gd name="connsiteY656" fmla="*/ 2014061 h 2362200"/>
                <a:gd name="connsiteX657" fmla="*/ 5074444 w 7629525"/>
                <a:gd name="connsiteY657" fmla="*/ 2005489 h 2362200"/>
                <a:gd name="connsiteX658" fmla="*/ 5066824 w 7629525"/>
                <a:gd name="connsiteY658" fmla="*/ 2005489 h 2362200"/>
                <a:gd name="connsiteX659" fmla="*/ 5066824 w 7629525"/>
                <a:gd name="connsiteY659" fmla="*/ 1993106 h 2362200"/>
                <a:gd name="connsiteX660" fmla="*/ 5074444 w 7629525"/>
                <a:gd name="connsiteY660" fmla="*/ 1993106 h 2362200"/>
                <a:gd name="connsiteX661" fmla="*/ 5074444 w 7629525"/>
                <a:gd name="connsiteY661" fmla="*/ 1984534 h 2362200"/>
                <a:gd name="connsiteX662" fmla="*/ 5066824 w 7629525"/>
                <a:gd name="connsiteY662" fmla="*/ 1984534 h 2362200"/>
                <a:gd name="connsiteX663" fmla="*/ 5066824 w 7629525"/>
                <a:gd name="connsiteY663" fmla="*/ 1972151 h 2362200"/>
                <a:gd name="connsiteX664" fmla="*/ 5074444 w 7629525"/>
                <a:gd name="connsiteY664" fmla="*/ 1972151 h 2362200"/>
                <a:gd name="connsiteX665" fmla="*/ 5074444 w 7629525"/>
                <a:gd name="connsiteY665" fmla="*/ 1963579 h 2362200"/>
                <a:gd name="connsiteX666" fmla="*/ 5066824 w 7629525"/>
                <a:gd name="connsiteY666" fmla="*/ 1963579 h 2362200"/>
                <a:gd name="connsiteX667" fmla="*/ 5066824 w 7629525"/>
                <a:gd name="connsiteY667" fmla="*/ 1951196 h 2362200"/>
                <a:gd name="connsiteX668" fmla="*/ 5074444 w 7629525"/>
                <a:gd name="connsiteY668" fmla="*/ 1951196 h 2362200"/>
                <a:gd name="connsiteX669" fmla="*/ 5074444 w 7629525"/>
                <a:gd name="connsiteY669" fmla="*/ 1940719 h 2362200"/>
                <a:gd name="connsiteX670" fmla="*/ 5066824 w 7629525"/>
                <a:gd name="connsiteY670" fmla="*/ 1940719 h 2362200"/>
                <a:gd name="connsiteX671" fmla="*/ 5066824 w 7629525"/>
                <a:gd name="connsiteY671" fmla="*/ 1928336 h 2362200"/>
                <a:gd name="connsiteX672" fmla="*/ 5074444 w 7629525"/>
                <a:gd name="connsiteY672" fmla="*/ 1928336 h 2362200"/>
                <a:gd name="connsiteX673" fmla="*/ 5074444 w 7629525"/>
                <a:gd name="connsiteY673" fmla="*/ 1919764 h 2362200"/>
                <a:gd name="connsiteX674" fmla="*/ 5066824 w 7629525"/>
                <a:gd name="connsiteY674" fmla="*/ 1919764 h 2362200"/>
                <a:gd name="connsiteX675" fmla="*/ 5066824 w 7629525"/>
                <a:gd name="connsiteY675" fmla="*/ 1907381 h 2362200"/>
                <a:gd name="connsiteX676" fmla="*/ 5074444 w 7629525"/>
                <a:gd name="connsiteY676" fmla="*/ 1907381 h 2362200"/>
                <a:gd name="connsiteX677" fmla="*/ 5074444 w 7629525"/>
                <a:gd name="connsiteY677" fmla="*/ 1898809 h 2362200"/>
                <a:gd name="connsiteX678" fmla="*/ 5066824 w 7629525"/>
                <a:gd name="connsiteY678" fmla="*/ 1898809 h 2362200"/>
                <a:gd name="connsiteX679" fmla="*/ 5066824 w 7629525"/>
                <a:gd name="connsiteY679" fmla="*/ 1886426 h 2362200"/>
                <a:gd name="connsiteX680" fmla="*/ 5074444 w 7629525"/>
                <a:gd name="connsiteY680" fmla="*/ 1886426 h 2362200"/>
                <a:gd name="connsiteX681" fmla="*/ 5074444 w 7629525"/>
                <a:gd name="connsiteY681" fmla="*/ 1877854 h 2362200"/>
                <a:gd name="connsiteX682" fmla="*/ 5066824 w 7629525"/>
                <a:gd name="connsiteY682" fmla="*/ 1877854 h 2362200"/>
                <a:gd name="connsiteX683" fmla="*/ 5066824 w 7629525"/>
                <a:gd name="connsiteY683" fmla="*/ 1864519 h 2362200"/>
                <a:gd name="connsiteX684" fmla="*/ 5074444 w 7629525"/>
                <a:gd name="connsiteY684" fmla="*/ 1864519 h 2362200"/>
                <a:gd name="connsiteX685" fmla="*/ 5074444 w 7629525"/>
                <a:gd name="connsiteY685" fmla="*/ 1855946 h 2362200"/>
                <a:gd name="connsiteX686" fmla="*/ 5066824 w 7629525"/>
                <a:gd name="connsiteY686" fmla="*/ 1855946 h 2362200"/>
                <a:gd name="connsiteX687" fmla="*/ 5066824 w 7629525"/>
                <a:gd name="connsiteY687" fmla="*/ 1843564 h 2362200"/>
                <a:gd name="connsiteX688" fmla="*/ 5074444 w 7629525"/>
                <a:gd name="connsiteY688" fmla="*/ 1843564 h 2362200"/>
                <a:gd name="connsiteX689" fmla="*/ 5074444 w 7629525"/>
                <a:gd name="connsiteY689" fmla="*/ 1834991 h 2362200"/>
                <a:gd name="connsiteX690" fmla="*/ 5066824 w 7629525"/>
                <a:gd name="connsiteY690" fmla="*/ 1834991 h 2362200"/>
                <a:gd name="connsiteX691" fmla="*/ 5066824 w 7629525"/>
                <a:gd name="connsiteY691" fmla="*/ 1822609 h 2362200"/>
                <a:gd name="connsiteX692" fmla="*/ 5074444 w 7629525"/>
                <a:gd name="connsiteY692" fmla="*/ 1822609 h 2362200"/>
                <a:gd name="connsiteX693" fmla="*/ 5074444 w 7629525"/>
                <a:gd name="connsiteY693" fmla="*/ 1814036 h 2362200"/>
                <a:gd name="connsiteX694" fmla="*/ 5066824 w 7629525"/>
                <a:gd name="connsiteY694" fmla="*/ 1814036 h 2362200"/>
                <a:gd name="connsiteX695" fmla="*/ 5066824 w 7629525"/>
                <a:gd name="connsiteY695" fmla="*/ 1801654 h 2362200"/>
                <a:gd name="connsiteX696" fmla="*/ 5074444 w 7629525"/>
                <a:gd name="connsiteY696" fmla="*/ 1801654 h 2362200"/>
                <a:gd name="connsiteX697" fmla="*/ 5074444 w 7629525"/>
                <a:gd name="connsiteY697" fmla="*/ 1793081 h 2362200"/>
                <a:gd name="connsiteX698" fmla="*/ 5066824 w 7629525"/>
                <a:gd name="connsiteY698" fmla="*/ 1793081 h 2362200"/>
                <a:gd name="connsiteX699" fmla="*/ 5066824 w 7629525"/>
                <a:gd name="connsiteY699" fmla="*/ 1780699 h 2362200"/>
                <a:gd name="connsiteX700" fmla="*/ 5074444 w 7629525"/>
                <a:gd name="connsiteY700" fmla="*/ 1780699 h 2362200"/>
                <a:gd name="connsiteX701" fmla="*/ 5074444 w 7629525"/>
                <a:gd name="connsiteY701" fmla="*/ 1772126 h 2362200"/>
                <a:gd name="connsiteX702" fmla="*/ 5066824 w 7629525"/>
                <a:gd name="connsiteY702" fmla="*/ 1772126 h 2362200"/>
                <a:gd name="connsiteX703" fmla="*/ 5066824 w 7629525"/>
                <a:gd name="connsiteY703" fmla="*/ 1759744 h 2362200"/>
                <a:gd name="connsiteX704" fmla="*/ 5074444 w 7629525"/>
                <a:gd name="connsiteY704" fmla="*/ 1759744 h 2362200"/>
                <a:gd name="connsiteX705" fmla="*/ 5074444 w 7629525"/>
                <a:gd name="connsiteY705" fmla="*/ 1750219 h 2362200"/>
                <a:gd name="connsiteX706" fmla="*/ 5066824 w 7629525"/>
                <a:gd name="connsiteY706" fmla="*/ 1750219 h 2362200"/>
                <a:gd name="connsiteX707" fmla="*/ 5066824 w 7629525"/>
                <a:gd name="connsiteY707" fmla="*/ 1737836 h 2362200"/>
                <a:gd name="connsiteX708" fmla="*/ 5074444 w 7629525"/>
                <a:gd name="connsiteY708" fmla="*/ 1737836 h 2362200"/>
                <a:gd name="connsiteX709" fmla="*/ 5074444 w 7629525"/>
                <a:gd name="connsiteY709" fmla="*/ 1729264 h 2362200"/>
                <a:gd name="connsiteX710" fmla="*/ 5066824 w 7629525"/>
                <a:gd name="connsiteY710" fmla="*/ 1729264 h 2362200"/>
                <a:gd name="connsiteX711" fmla="*/ 5066824 w 7629525"/>
                <a:gd name="connsiteY711" fmla="*/ 1716881 h 2362200"/>
                <a:gd name="connsiteX712" fmla="*/ 5074444 w 7629525"/>
                <a:gd name="connsiteY712" fmla="*/ 1716881 h 2362200"/>
                <a:gd name="connsiteX713" fmla="*/ 5074444 w 7629525"/>
                <a:gd name="connsiteY713" fmla="*/ 1708309 h 2362200"/>
                <a:gd name="connsiteX714" fmla="*/ 5066824 w 7629525"/>
                <a:gd name="connsiteY714" fmla="*/ 1708309 h 2362200"/>
                <a:gd name="connsiteX715" fmla="*/ 5066824 w 7629525"/>
                <a:gd name="connsiteY715" fmla="*/ 1695926 h 2362200"/>
                <a:gd name="connsiteX716" fmla="*/ 5074444 w 7629525"/>
                <a:gd name="connsiteY716" fmla="*/ 1695926 h 2362200"/>
                <a:gd name="connsiteX717" fmla="*/ 5074444 w 7629525"/>
                <a:gd name="connsiteY717" fmla="*/ 1687354 h 2362200"/>
                <a:gd name="connsiteX718" fmla="*/ 5066824 w 7629525"/>
                <a:gd name="connsiteY718" fmla="*/ 1687354 h 2362200"/>
                <a:gd name="connsiteX719" fmla="*/ 5066824 w 7629525"/>
                <a:gd name="connsiteY719" fmla="*/ 1656874 h 2362200"/>
                <a:gd name="connsiteX720" fmla="*/ 5074444 w 7629525"/>
                <a:gd name="connsiteY720" fmla="*/ 1656874 h 2362200"/>
                <a:gd name="connsiteX721" fmla="*/ 5074444 w 7629525"/>
                <a:gd name="connsiteY721" fmla="*/ 1648301 h 2362200"/>
                <a:gd name="connsiteX722" fmla="*/ 5066824 w 7629525"/>
                <a:gd name="connsiteY722" fmla="*/ 1648301 h 2362200"/>
                <a:gd name="connsiteX723" fmla="*/ 5066824 w 7629525"/>
                <a:gd name="connsiteY723" fmla="*/ 1637824 h 2362200"/>
                <a:gd name="connsiteX724" fmla="*/ 5074444 w 7629525"/>
                <a:gd name="connsiteY724" fmla="*/ 1637824 h 2362200"/>
                <a:gd name="connsiteX725" fmla="*/ 5074444 w 7629525"/>
                <a:gd name="connsiteY725" fmla="*/ 1629251 h 2362200"/>
                <a:gd name="connsiteX726" fmla="*/ 5066824 w 7629525"/>
                <a:gd name="connsiteY726" fmla="*/ 1629251 h 2362200"/>
                <a:gd name="connsiteX727" fmla="*/ 5066824 w 7629525"/>
                <a:gd name="connsiteY727" fmla="*/ 1612106 h 2362200"/>
                <a:gd name="connsiteX728" fmla="*/ 5059204 w 7629525"/>
                <a:gd name="connsiteY728" fmla="*/ 1612106 h 2362200"/>
                <a:gd name="connsiteX729" fmla="*/ 5059204 w 7629525"/>
                <a:gd name="connsiteY729" fmla="*/ 1577816 h 2362200"/>
                <a:gd name="connsiteX730" fmla="*/ 5082064 w 7629525"/>
                <a:gd name="connsiteY730" fmla="*/ 1577816 h 2362200"/>
                <a:gd name="connsiteX731" fmla="*/ 5082064 w 7629525"/>
                <a:gd name="connsiteY731" fmla="*/ 1563529 h 2362200"/>
                <a:gd name="connsiteX732" fmla="*/ 5059204 w 7629525"/>
                <a:gd name="connsiteY732" fmla="*/ 1563529 h 2362200"/>
                <a:gd name="connsiteX733" fmla="*/ 5059204 w 7629525"/>
                <a:gd name="connsiteY733" fmla="*/ 1552099 h 2362200"/>
                <a:gd name="connsiteX734" fmla="*/ 5082064 w 7629525"/>
                <a:gd name="connsiteY734" fmla="*/ 1552099 h 2362200"/>
                <a:gd name="connsiteX735" fmla="*/ 5082064 w 7629525"/>
                <a:gd name="connsiteY735" fmla="*/ 1535906 h 2362200"/>
                <a:gd name="connsiteX736" fmla="*/ 5059204 w 7629525"/>
                <a:gd name="connsiteY736" fmla="*/ 1535906 h 2362200"/>
                <a:gd name="connsiteX737" fmla="*/ 5040154 w 7629525"/>
                <a:gd name="connsiteY737" fmla="*/ 1535906 h 2362200"/>
                <a:gd name="connsiteX738" fmla="*/ 5027771 w 7629525"/>
                <a:gd name="connsiteY738" fmla="*/ 1535906 h 2362200"/>
                <a:gd name="connsiteX739" fmla="*/ 5027771 w 7629525"/>
                <a:gd name="connsiteY739" fmla="*/ 1517809 h 2362200"/>
                <a:gd name="connsiteX740" fmla="*/ 4961096 w 7629525"/>
                <a:gd name="connsiteY740" fmla="*/ 1517809 h 2362200"/>
                <a:gd name="connsiteX741" fmla="*/ 4961096 w 7629525"/>
                <a:gd name="connsiteY741" fmla="*/ 1535906 h 2362200"/>
                <a:gd name="connsiteX742" fmla="*/ 4922044 w 7629525"/>
                <a:gd name="connsiteY742" fmla="*/ 1535906 h 2362200"/>
                <a:gd name="connsiteX743" fmla="*/ 4922044 w 7629525"/>
                <a:gd name="connsiteY743" fmla="*/ 1611154 h 2362200"/>
                <a:gd name="connsiteX744" fmla="*/ 4893469 w 7629525"/>
                <a:gd name="connsiteY744" fmla="*/ 1611154 h 2362200"/>
                <a:gd name="connsiteX745" fmla="*/ 4893469 w 7629525"/>
                <a:gd name="connsiteY745" fmla="*/ 1628299 h 2362200"/>
                <a:gd name="connsiteX746" fmla="*/ 4885849 w 7629525"/>
                <a:gd name="connsiteY746" fmla="*/ 1628299 h 2362200"/>
                <a:gd name="connsiteX747" fmla="*/ 4885849 w 7629525"/>
                <a:gd name="connsiteY747" fmla="*/ 1636871 h 2362200"/>
                <a:gd name="connsiteX748" fmla="*/ 4893469 w 7629525"/>
                <a:gd name="connsiteY748" fmla="*/ 1636871 h 2362200"/>
                <a:gd name="connsiteX749" fmla="*/ 4893469 w 7629525"/>
                <a:gd name="connsiteY749" fmla="*/ 1647349 h 2362200"/>
                <a:gd name="connsiteX750" fmla="*/ 4885849 w 7629525"/>
                <a:gd name="connsiteY750" fmla="*/ 1647349 h 2362200"/>
                <a:gd name="connsiteX751" fmla="*/ 4885849 w 7629525"/>
                <a:gd name="connsiteY751" fmla="*/ 1655921 h 2362200"/>
                <a:gd name="connsiteX752" fmla="*/ 4893469 w 7629525"/>
                <a:gd name="connsiteY752" fmla="*/ 1655921 h 2362200"/>
                <a:gd name="connsiteX753" fmla="*/ 4893469 w 7629525"/>
                <a:gd name="connsiteY753" fmla="*/ 1686401 h 2362200"/>
                <a:gd name="connsiteX754" fmla="*/ 4885849 w 7629525"/>
                <a:gd name="connsiteY754" fmla="*/ 1686401 h 2362200"/>
                <a:gd name="connsiteX755" fmla="*/ 4885849 w 7629525"/>
                <a:gd name="connsiteY755" fmla="*/ 1694974 h 2362200"/>
                <a:gd name="connsiteX756" fmla="*/ 4893469 w 7629525"/>
                <a:gd name="connsiteY756" fmla="*/ 1694974 h 2362200"/>
                <a:gd name="connsiteX757" fmla="*/ 4893469 w 7629525"/>
                <a:gd name="connsiteY757" fmla="*/ 1707356 h 2362200"/>
                <a:gd name="connsiteX758" fmla="*/ 4885849 w 7629525"/>
                <a:gd name="connsiteY758" fmla="*/ 1707356 h 2362200"/>
                <a:gd name="connsiteX759" fmla="*/ 4885849 w 7629525"/>
                <a:gd name="connsiteY759" fmla="*/ 1715929 h 2362200"/>
                <a:gd name="connsiteX760" fmla="*/ 4893469 w 7629525"/>
                <a:gd name="connsiteY760" fmla="*/ 1715929 h 2362200"/>
                <a:gd name="connsiteX761" fmla="*/ 4893469 w 7629525"/>
                <a:gd name="connsiteY761" fmla="*/ 1728311 h 2362200"/>
                <a:gd name="connsiteX762" fmla="*/ 4885849 w 7629525"/>
                <a:gd name="connsiteY762" fmla="*/ 1728311 h 2362200"/>
                <a:gd name="connsiteX763" fmla="*/ 4885849 w 7629525"/>
                <a:gd name="connsiteY763" fmla="*/ 1736884 h 2362200"/>
                <a:gd name="connsiteX764" fmla="*/ 4893469 w 7629525"/>
                <a:gd name="connsiteY764" fmla="*/ 1736884 h 2362200"/>
                <a:gd name="connsiteX765" fmla="*/ 4893469 w 7629525"/>
                <a:gd name="connsiteY765" fmla="*/ 1749266 h 2362200"/>
                <a:gd name="connsiteX766" fmla="*/ 4885849 w 7629525"/>
                <a:gd name="connsiteY766" fmla="*/ 1749266 h 2362200"/>
                <a:gd name="connsiteX767" fmla="*/ 4885849 w 7629525"/>
                <a:gd name="connsiteY767" fmla="*/ 1757839 h 2362200"/>
                <a:gd name="connsiteX768" fmla="*/ 4893469 w 7629525"/>
                <a:gd name="connsiteY768" fmla="*/ 1757839 h 2362200"/>
                <a:gd name="connsiteX769" fmla="*/ 4893469 w 7629525"/>
                <a:gd name="connsiteY769" fmla="*/ 1770221 h 2362200"/>
                <a:gd name="connsiteX770" fmla="*/ 4885849 w 7629525"/>
                <a:gd name="connsiteY770" fmla="*/ 1770221 h 2362200"/>
                <a:gd name="connsiteX771" fmla="*/ 4885849 w 7629525"/>
                <a:gd name="connsiteY771" fmla="*/ 1778794 h 2362200"/>
                <a:gd name="connsiteX772" fmla="*/ 4893469 w 7629525"/>
                <a:gd name="connsiteY772" fmla="*/ 1778794 h 2362200"/>
                <a:gd name="connsiteX773" fmla="*/ 4893469 w 7629525"/>
                <a:gd name="connsiteY773" fmla="*/ 1791176 h 2362200"/>
                <a:gd name="connsiteX774" fmla="*/ 4885849 w 7629525"/>
                <a:gd name="connsiteY774" fmla="*/ 1791176 h 2362200"/>
                <a:gd name="connsiteX775" fmla="*/ 4885849 w 7629525"/>
                <a:gd name="connsiteY775" fmla="*/ 1799749 h 2362200"/>
                <a:gd name="connsiteX776" fmla="*/ 4893469 w 7629525"/>
                <a:gd name="connsiteY776" fmla="*/ 1799749 h 2362200"/>
                <a:gd name="connsiteX777" fmla="*/ 4893469 w 7629525"/>
                <a:gd name="connsiteY777" fmla="*/ 1812131 h 2362200"/>
                <a:gd name="connsiteX778" fmla="*/ 4885849 w 7629525"/>
                <a:gd name="connsiteY778" fmla="*/ 1812131 h 2362200"/>
                <a:gd name="connsiteX779" fmla="*/ 4885849 w 7629525"/>
                <a:gd name="connsiteY779" fmla="*/ 1820704 h 2362200"/>
                <a:gd name="connsiteX780" fmla="*/ 4893469 w 7629525"/>
                <a:gd name="connsiteY780" fmla="*/ 1820704 h 2362200"/>
                <a:gd name="connsiteX781" fmla="*/ 4893469 w 7629525"/>
                <a:gd name="connsiteY781" fmla="*/ 1833086 h 2362200"/>
                <a:gd name="connsiteX782" fmla="*/ 4885849 w 7629525"/>
                <a:gd name="connsiteY782" fmla="*/ 1833086 h 2362200"/>
                <a:gd name="connsiteX783" fmla="*/ 4885849 w 7629525"/>
                <a:gd name="connsiteY783" fmla="*/ 1841659 h 2362200"/>
                <a:gd name="connsiteX784" fmla="*/ 4893469 w 7629525"/>
                <a:gd name="connsiteY784" fmla="*/ 1841659 h 2362200"/>
                <a:gd name="connsiteX785" fmla="*/ 4893469 w 7629525"/>
                <a:gd name="connsiteY785" fmla="*/ 1854041 h 2362200"/>
                <a:gd name="connsiteX786" fmla="*/ 4885849 w 7629525"/>
                <a:gd name="connsiteY786" fmla="*/ 1854041 h 2362200"/>
                <a:gd name="connsiteX787" fmla="*/ 4885849 w 7629525"/>
                <a:gd name="connsiteY787" fmla="*/ 1862614 h 2362200"/>
                <a:gd name="connsiteX788" fmla="*/ 4893469 w 7629525"/>
                <a:gd name="connsiteY788" fmla="*/ 1862614 h 2362200"/>
                <a:gd name="connsiteX789" fmla="*/ 4893469 w 7629525"/>
                <a:gd name="connsiteY789" fmla="*/ 1874996 h 2362200"/>
                <a:gd name="connsiteX790" fmla="*/ 4885849 w 7629525"/>
                <a:gd name="connsiteY790" fmla="*/ 1874996 h 2362200"/>
                <a:gd name="connsiteX791" fmla="*/ 4885849 w 7629525"/>
                <a:gd name="connsiteY791" fmla="*/ 1883569 h 2362200"/>
                <a:gd name="connsiteX792" fmla="*/ 4893469 w 7629525"/>
                <a:gd name="connsiteY792" fmla="*/ 1883569 h 2362200"/>
                <a:gd name="connsiteX793" fmla="*/ 4893469 w 7629525"/>
                <a:gd name="connsiteY793" fmla="*/ 1895951 h 2362200"/>
                <a:gd name="connsiteX794" fmla="*/ 4885849 w 7629525"/>
                <a:gd name="connsiteY794" fmla="*/ 1895951 h 2362200"/>
                <a:gd name="connsiteX795" fmla="*/ 4885849 w 7629525"/>
                <a:gd name="connsiteY795" fmla="*/ 1904524 h 2362200"/>
                <a:gd name="connsiteX796" fmla="*/ 4893469 w 7629525"/>
                <a:gd name="connsiteY796" fmla="*/ 1904524 h 2362200"/>
                <a:gd name="connsiteX797" fmla="*/ 4893469 w 7629525"/>
                <a:gd name="connsiteY797" fmla="*/ 1916906 h 2362200"/>
                <a:gd name="connsiteX798" fmla="*/ 4885849 w 7629525"/>
                <a:gd name="connsiteY798" fmla="*/ 1916906 h 2362200"/>
                <a:gd name="connsiteX799" fmla="*/ 4885849 w 7629525"/>
                <a:gd name="connsiteY799" fmla="*/ 1925479 h 2362200"/>
                <a:gd name="connsiteX800" fmla="*/ 4893469 w 7629525"/>
                <a:gd name="connsiteY800" fmla="*/ 1925479 h 2362200"/>
                <a:gd name="connsiteX801" fmla="*/ 4893469 w 7629525"/>
                <a:gd name="connsiteY801" fmla="*/ 1937861 h 2362200"/>
                <a:gd name="connsiteX802" fmla="*/ 4885849 w 7629525"/>
                <a:gd name="connsiteY802" fmla="*/ 1937861 h 2362200"/>
                <a:gd name="connsiteX803" fmla="*/ 4885849 w 7629525"/>
                <a:gd name="connsiteY803" fmla="*/ 1946434 h 2362200"/>
                <a:gd name="connsiteX804" fmla="*/ 4893469 w 7629525"/>
                <a:gd name="connsiteY804" fmla="*/ 1946434 h 2362200"/>
                <a:gd name="connsiteX805" fmla="*/ 4893469 w 7629525"/>
                <a:gd name="connsiteY805" fmla="*/ 1958816 h 2362200"/>
                <a:gd name="connsiteX806" fmla="*/ 4885849 w 7629525"/>
                <a:gd name="connsiteY806" fmla="*/ 1958816 h 2362200"/>
                <a:gd name="connsiteX807" fmla="*/ 4885849 w 7629525"/>
                <a:gd name="connsiteY807" fmla="*/ 1967389 h 2362200"/>
                <a:gd name="connsiteX808" fmla="*/ 4893469 w 7629525"/>
                <a:gd name="connsiteY808" fmla="*/ 1967389 h 2362200"/>
                <a:gd name="connsiteX809" fmla="*/ 4893469 w 7629525"/>
                <a:gd name="connsiteY809" fmla="*/ 1979771 h 2362200"/>
                <a:gd name="connsiteX810" fmla="*/ 4885849 w 7629525"/>
                <a:gd name="connsiteY810" fmla="*/ 1979771 h 2362200"/>
                <a:gd name="connsiteX811" fmla="*/ 4885849 w 7629525"/>
                <a:gd name="connsiteY811" fmla="*/ 1988344 h 2362200"/>
                <a:gd name="connsiteX812" fmla="*/ 4893469 w 7629525"/>
                <a:gd name="connsiteY812" fmla="*/ 1988344 h 2362200"/>
                <a:gd name="connsiteX813" fmla="*/ 4893469 w 7629525"/>
                <a:gd name="connsiteY813" fmla="*/ 2000726 h 2362200"/>
                <a:gd name="connsiteX814" fmla="*/ 4885849 w 7629525"/>
                <a:gd name="connsiteY814" fmla="*/ 2000726 h 2362200"/>
                <a:gd name="connsiteX815" fmla="*/ 4885849 w 7629525"/>
                <a:gd name="connsiteY815" fmla="*/ 2009299 h 2362200"/>
                <a:gd name="connsiteX816" fmla="*/ 4893469 w 7629525"/>
                <a:gd name="connsiteY816" fmla="*/ 2009299 h 2362200"/>
                <a:gd name="connsiteX817" fmla="*/ 4893469 w 7629525"/>
                <a:gd name="connsiteY817" fmla="*/ 2021681 h 2362200"/>
                <a:gd name="connsiteX818" fmla="*/ 4885849 w 7629525"/>
                <a:gd name="connsiteY818" fmla="*/ 2021681 h 2362200"/>
                <a:gd name="connsiteX819" fmla="*/ 4885849 w 7629525"/>
                <a:gd name="connsiteY819" fmla="*/ 2030254 h 2362200"/>
                <a:gd name="connsiteX820" fmla="*/ 4893469 w 7629525"/>
                <a:gd name="connsiteY820" fmla="*/ 2030254 h 2362200"/>
                <a:gd name="connsiteX821" fmla="*/ 4893469 w 7629525"/>
                <a:gd name="connsiteY821" fmla="*/ 2042636 h 2362200"/>
                <a:gd name="connsiteX822" fmla="*/ 4885849 w 7629525"/>
                <a:gd name="connsiteY822" fmla="*/ 2042636 h 2362200"/>
                <a:gd name="connsiteX823" fmla="*/ 4885849 w 7629525"/>
                <a:gd name="connsiteY823" fmla="*/ 2051209 h 2362200"/>
                <a:gd name="connsiteX824" fmla="*/ 4893469 w 7629525"/>
                <a:gd name="connsiteY824" fmla="*/ 2051209 h 2362200"/>
                <a:gd name="connsiteX825" fmla="*/ 4893469 w 7629525"/>
                <a:gd name="connsiteY825" fmla="*/ 2063591 h 2362200"/>
                <a:gd name="connsiteX826" fmla="*/ 4885849 w 7629525"/>
                <a:gd name="connsiteY826" fmla="*/ 2063591 h 2362200"/>
                <a:gd name="connsiteX827" fmla="*/ 4885849 w 7629525"/>
                <a:gd name="connsiteY827" fmla="*/ 2072164 h 2362200"/>
                <a:gd name="connsiteX828" fmla="*/ 4893469 w 7629525"/>
                <a:gd name="connsiteY828" fmla="*/ 2072164 h 2362200"/>
                <a:gd name="connsiteX829" fmla="*/ 4893469 w 7629525"/>
                <a:gd name="connsiteY829" fmla="*/ 2084546 h 2362200"/>
                <a:gd name="connsiteX830" fmla="*/ 4885849 w 7629525"/>
                <a:gd name="connsiteY830" fmla="*/ 2084546 h 2362200"/>
                <a:gd name="connsiteX831" fmla="*/ 4885849 w 7629525"/>
                <a:gd name="connsiteY831" fmla="*/ 2093119 h 2362200"/>
                <a:gd name="connsiteX832" fmla="*/ 4893469 w 7629525"/>
                <a:gd name="connsiteY832" fmla="*/ 2093119 h 2362200"/>
                <a:gd name="connsiteX833" fmla="*/ 4893469 w 7629525"/>
                <a:gd name="connsiteY833" fmla="*/ 2105501 h 2362200"/>
                <a:gd name="connsiteX834" fmla="*/ 4885849 w 7629525"/>
                <a:gd name="connsiteY834" fmla="*/ 2105501 h 2362200"/>
                <a:gd name="connsiteX835" fmla="*/ 4885849 w 7629525"/>
                <a:gd name="connsiteY835" fmla="*/ 2114074 h 2362200"/>
                <a:gd name="connsiteX836" fmla="*/ 4893469 w 7629525"/>
                <a:gd name="connsiteY836" fmla="*/ 2114074 h 2362200"/>
                <a:gd name="connsiteX837" fmla="*/ 4893469 w 7629525"/>
                <a:gd name="connsiteY837" fmla="*/ 2126456 h 2362200"/>
                <a:gd name="connsiteX838" fmla="*/ 4885849 w 7629525"/>
                <a:gd name="connsiteY838" fmla="*/ 2126456 h 2362200"/>
                <a:gd name="connsiteX839" fmla="*/ 4885849 w 7629525"/>
                <a:gd name="connsiteY839" fmla="*/ 2135029 h 2362200"/>
                <a:gd name="connsiteX840" fmla="*/ 4893469 w 7629525"/>
                <a:gd name="connsiteY840" fmla="*/ 2135029 h 2362200"/>
                <a:gd name="connsiteX841" fmla="*/ 4893469 w 7629525"/>
                <a:gd name="connsiteY841" fmla="*/ 2147411 h 2362200"/>
                <a:gd name="connsiteX842" fmla="*/ 4885849 w 7629525"/>
                <a:gd name="connsiteY842" fmla="*/ 2147411 h 2362200"/>
                <a:gd name="connsiteX843" fmla="*/ 4885849 w 7629525"/>
                <a:gd name="connsiteY843" fmla="*/ 2155984 h 2362200"/>
                <a:gd name="connsiteX844" fmla="*/ 4893469 w 7629525"/>
                <a:gd name="connsiteY844" fmla="*/ 2155984 h 2362200"/>
                <a:gd name="connsiteX845" fmla="*/ 4893469 w 7629525"/>
                <a:gd name="connsiteY845" fmla="*/ 2168366 h 2362200"/>
                <a:gd name="connsiteX846" fmla="*/ 4885849 w 7629525"/>
                <a:gd name="connsiteY846" fmla="*/ 2168366 h 2362200"/>
                <a:gd name="connsiteX847" fmla="*/ 4885849 w 7629525"/>
                <a:gd name="connsiteY847" fmla="*/ 2176939 h 2362200"/>
                <a:gd name="connsiteX848" fmla="*/ 4893469 w 7629525"/>
                <a:gd name="connsiteY848" fmla="*/ 2176939 h 2362200"/>
                <a:gd name="connsiteX849" fmla="*/ 4893469 w 7629525"/>
                <a:gd name="connsiteY849" fmla="*/ 2189321 h 2362200"/>
                <a:gd name="connsiteX850" fmla="*/ 4885849 w 7629525"/>
                <a:gd name="connsiteY850" fmla="*/ 2189321 h 2362200"/>
                <a:gd name="connsiteX851" fmla="*/ 4885849 w 7629525"/>
                <a:gd name="connsiteY851" fmla="*/ 2196941 h 2362200"/>
                <a:gd name="connsiteX852" fmla="*/ 4678204 w 7629525"/>
                <a:gd name="connsiteY852" fmla="*/ 2196941 h 2362200"/>
                <a:gd name="connsiteX853" fmla="*/ 4678204 w 7629525"/>
                <a:gd name="connsiteY853" fmla="*/ 1193959 h 2362200"/>
                <a:gd name="connsiteX854" fmla="*/ 4657249 w 7629525"/>
                <a:gd name="connsiteY854" fmla="*/ 1193959 h 2362200"/>
                <a:gd name="connsiteX855" fmla="*/ 4657249 w 7629525"/>
                <a:gd name="connsiteY855" fmla="*/ 1178719 h 2362200"/>
                <a:gd name="connsiteX856" fmla="*/ 4541044 w 7629525"/>
                <a:gd name="connsiteY856" fmla="*/ 1178719 h 2362200"/>
                <a:gd name="connsiteX857" fmla="*/ 4541044 w 7629525"/>
                <a:gd name="connsiteY857" fmla="*/ 2203609 h 2362200"/>
                <a:gd name="connsiteX858" fmla="*/ 4407694 w 7629525"/>
                <a:gd name="connsiteY858" fmla="*/ 2203609 h 2362200"/>
                <a:gd name="connsiteX859" fmla="*/ 4407694 w 7629525"/>
                <a:gd name="connsiteY859" fmla="*/ 1636871 h 2362200"/>
                <a:gd name="connsiteX860" fmla="*/ 4416266 w 7629525"/>
                <a:gd name="connsiteY860" fmla="*/ 1636871 h 2362200"/>
                <a:gd name="connsiteX861" fmla="*/ 4416266 w 7629525"/>
                <a:gd name="connsiteY861" fmla="*/ 1625441 h 2362200"/>
                <a:gd name="connsiteX862" fmla="*/ 4407694 w 7629525"/>
                <a:gd name="connsiteY862" fmla="*/ 1625441 h 2362200"/>
                <a:gd name="connsiteX863" fmla="*/ 4389597 w 7629525"/>
                <a:gd name="connsiteY863" fmla="*/ 1625441 h 2362200"/>
                <a:gd name="connsiteX864" fmla="*/ 4389597 w 7629525"/>
                <a:gd name="connsiteY864" fmla="*/ 1587341 h 2362200"/>
                <a:gd name="connsiteX865" fmla="*/ 4402931 w 7629525"/>
                <a:gd name="connsiteY865" fmla="*/ 1587341 h 2362200"/>
                <a:gd name="connsiteX866" fmla="*/ 4402931 w 7629525"/>
                <a:gd name="connsiteY866" fmla="*/ 1575911 h 2362200"/>
                <a:gd name="connsiteX867" fmla="*/ 4362926 w 7629525"/>
                <a:gd name="connsiteY867" fmla="*/ 1575911 h 2362200"/>
                <a:gd name="connsiteX868" fmla="*/ 4319112 w 7629525"/>
                <a:gd name="connsiteY868" fmla="*/ 1487329 h 2362200"/>
                <a:gd name="connsiteX869" fmla="*/ 4167664 w 7629525"/>
                <a:gd name="connsiteY869" fmla="*/ 1487329 h 2362200"/>
                <a:gd name="connsiteX870" fmla="*/ 4123849 w 7629525"/>
                <a:gd name="connsiteY870" fmla="*/ 1576864 h 2362200"/>
                <a:gd name="connsiteX871" fmla="*/ 4083844 w 7629525"/>
                <a:gd name="connsiteY871" fmla="*/ 1576864 h 2362200"/>
                <a:gd name="connsiteX872" fmla="*/ 4083844 w 7629525"/>
                <a:gd name="connsiteY872" fmla="*/ 1588294 h 2362200"/>
                <a:gd name="connsiteX873" fmla="*/ 4097179 w 7629525"/>
                <a:gd name="connsiteY873" fmla="*/ 1588294 h 2362200"/>
                <a:gd name="connsiteX874" fmla="*/ 4097179 w 7629525"/>
                <a:gd name="connsiteY874" fmla="*/ 1625441 h 2362200"/>
                <a:gd name="connsiteX875" fmla="*/ 4079081 w 7629525"/>
                <a:gd name="connsiteY875" fmla="*/ 1625441 h 2362200"/>
                <a:gd name="connsiteX876" fmla="*/ 4070509 w 7629525"/>
                <a:gd name="connsiteY876" fmla="*/ 1625441 h 2362200"/>
                <a:gd name="connsiteX877" fmla="*/ 4070509 w 7629525"/>
                <a:gd name="connsiteY877" fmla="*/ 1636871 h 2362200"/>
                <a:gd name="connsiteX878" fmla="*/ 4079081 w 7629525"/>
                <a:gd name="connsiteY878" fmla="*/ 1636871 h 2362200"/>
                <a:gd name="connsiteX879" fmla="*/ 4079081 w 7629525"/>
                <a:gd name="connsiteY879" fmla="*/ 2203609 h 2362200"/>
                <a:gd name="connsiteX880" fmla="*/ 3952399 w 7629525"/>
                <a:gd name="connsiteY880" fmla="*/ 2203609 h 2362200"/>
                <a:gd name="connsiteX881" fmla="*/ 3952399 w 7629525"/>
                <a:gd name="connsiteY881" fmla="*/ 2186464 h 2362200"/>
                <a:gd name="connsiteX882" fmla="*/ 3947636 w 7629525"/>
                <a:gd name="connsiteY882" fmla="*/ 2186464 h 2362200"/>
                <a:gd name="connsiteX883" fmla="*/ 3943826 w 7629525"/>
                <a:gd name="connsiteY883" fmla="*/ 2075021 h 2362200"/>
                <a:gd name="connsiteX884" fmla="*/ 3953351 w 7629525"/>
                <a:gd name="connsiteY884" fmla="*/ 2075021 h 2362200"/>
                <a:gd name="connsiteX885" fmla="*/ 3958114 w 7629525"/>
                <a:gd name="connsiteY885" fmla="*/ 2055971 h 2362200"/>
                <a:gd name="connsiteX886" fmla="*/ 3940969 w 7629525"/>
                <a:gd name="connsiteY886" fmla="*/ 2055971 h 2362200"/>
                <a:gd name="connsiteX887" fmla="*/ 3936206 w 7629525"/>
                <a:gd name="connsiteY887" fmla="*/ 1923574 h 2362200"/>
                <a:gd name="connsiteX888" fmla="*/ 3948589 w 7629525"/>
                <a:gd name="connsiteY888" fmla="*/ 1923574 h 2362200"/>
                <a:gd name="connsiteX889" fmla="*/ 3953351 w 7629525"/>
                <a:gd name="connsiteY889" fmla="*/ 1904524 h 2362200"/>
                <a:gd name="connsiteX890" fmla="*/ 3936206 w 7629525"/>
                <a:gd name="connsiteY890" fmla="*/ 1904524 h 2362200"/>
                <a:gd name="connsiteX891" fmla="*/ 3932396 w 7629525"/>
                <a:gd name="connsiteY891" fmla="*/ 1808321 h 2362200"/>
                <a:gd name="connsiteX892" fmla="*/ 3946684 w 7629525"/>
                <a:gd name="connsiteY892" fmla="*/ 1808321 h 2362200"/>
                <a:gd name="connsiteX893" fmla="*/ 3951446 w 7629525"/>
                <a:gd name="connsiteY893" fmla="*/ 1789271 h 2362200"/>
                <a:gd name="connsiteX894" fmla="*/ 3932396 w 7629525"/>
                <a:gd name="connsiteY894" fmla="*/ 1789271 h 2362200"/>
                <a:gd name="connsiteX895" fmla="*/ 3929539 w 7629525"/>
                <a:gd name="connsiteY895" fmla="*/ 1713071 h 2362200"/>
                <a:gd name="connsiteX896" fmla="*/ 3942874 w 7629525"/>
                <a:gd name="connsiteY896" fmla="*/ 1713071 h 2362200"/>
                <a:gd name="connsiteX897" fmla="*/ 3947636 w 7629525"/>
                <a:gd name="connsiteY897" fmla="*/ 1694021 h 2362200"/>
                <a:gd name="connsiteX898" fmla="*/ 3928586 w 7629525"/>
                <a:gd name="connsiteY898" fmla="*/ 1694021 h 2362200"/>
                <a:gd name="connsiteX899" fmla="*/ 3926681 w 7629525"/>
                <a:gd name="connsiteY899" fmla="*/ 1638776 h 2362200"/>
                <a:gd name="connsiteX900" fmla="*/ 3938111 w 7629525"/>
                <a:gd name="connsiteY900" fmla="*/ 1638776 h 2362200"/>
                <a:gd name="connsiteX901" fmla="*/ 3941921 w 7629525"/>
                <a:gd name="connsiteY901" fmla="*/ 1619726 h 2362200"/>
                <a:gd name="connsiteX902" fmla="*/ 3925729 w 7629525"/>
                <a:gd name="connsiteY902" fmla="*/ 1619726 h 2362200"/>
                <a:gd name="connsiteX903" fmla="*/ 3924776 w 7629525"/>
                <a:gd name="connsiteY903" fmla="*/ 1587341 h 2362200"/>
                <a:gd name="connsiteX904" fmla="*/ 3935254 w 7629525"/>
                <a:gd name="connsiteY904" fmla="*/ 1587341 h 2362200"/>
                <a:gd name="connsiteX905" fmla="*/ 3939064 w 7629525"/>
                <a:gd name="connsiteY905" fmla="*/ 1568291 h 2362200"/>
                <a:gd name="connsiteX906" fmla="*/ 3923824 w 7629525"/>
                <a:gd name="connsiteY906" fmla="*/ 1568291 h 2362200"/>
                <a:gd name="connsiteX907" fmla="*/ 3922871 w 7629525"/>
                <a:gd name="connsiteY907" fmla="*/ 1545431 h 2362200"/>
                <a:gd name="connsiteX908" fmla="*/ 3932396 w 7629525"/>
                <a:gd name="connsiteY908" fmla="*/ 1545431 h 2362200"/>
                <a:gd name="connsiteX909" fmla="*/ 3936206 w 7629525"/>
                <a:gd name="connsiteY909" fmla="*/ 1528286 h 2362200"/>
                <a:gd name="connsiteX910" fmla="*/ 3921919 w 7629525"/>
                <a:gd name="connsiteY910" fmla="*/ 1528286 h 2362200"/>
                <a:gd name="connsiteX911" fmla="*/ 3920966 w 7629525"/>
                <a:gd name="connsiteY911" fmla="*/ 1511141 h 2362200"/>
                <a:gd name="connsiteX912" fmla="*/ 3930491 w 7629525"/>
                <a:gd name="connsiteY912" fmla="*/ 1511141 h 2362200"/>
                <a:gd name="connsiteX913" fmla="*/ 3934301 w 7629525"/>
                <a:gd name="connsiteY913" fmla="*/ 1494949 h 2362200"/>
                <a:gd name="connsiteX914" fmla="*/ 3920014 w 7629525"/>
                <a:gd name="connsiteY914" fmla="*/ 1494949 h 2362200"/>
                <a:gd name="connsiteX915" fmla="*/ 3919061 w 7629525"/>
                <a:gd name="connsiteY915" fmla="*/ 1479709 h 2362200"/>
                <a:gd name="connsiteX916" fmla="*/ 3928586 w 7629525"/>
                <a:gd name="connsiteY916" fmla="*/ 1479709 h 2362200"/>
                <a:gd name="connsiteX917" fmla="*/ 3932396 w 7629525"/>
                <a:gd name="connsiteY917" fmla="*/ 1465421 h 2362200"/>
                <a:gd name="connsiteX918" fmla="*/ 3918109 w 7629525"/>
                <a:gd name="connsiteY918" fmla="*/ 1465421 h 2362200"/>
                <a:gd name="connsiteX919" fmla="*/ 3918109 w 7629525"/>
                <a:gd name="connsiteY919" fmla="*/ 1456849 h 2362200"/>
                <a:gd name="connsiteX920" fmla="*/ 3927634 w 7629525"/>
                <a:gd name="connsiteY920" fmla="*/ 1456849 h 2362200"/>
                <a:gd name="connsiteX921" fmla="*/ 3931444 w 7629525"/>
                <a:gd name="connsiteY921" fmla="*/ 1444466 h 2362200"/>
                <a:gd name="connsiteX922" fmla="*/ 3918109 w 7629525"/>
                <a:gd name="connsiteY922" fmla="*/ 1444466 h 2362200"/>
                <a:gd name="connsiteX923" fmla="*/ 3918109 w 7629525"/>
                <a:gd name="connsiteY923" fmla="*/ 1434941 h 2362200"/>
                <a:gd name="connsiteX924" fmla="*/ 3925729 w 7629525"/>
                <a:gd name="connsiteY924" fmla="*/ 1434941 h 2362200"/>
                <a:gd name="connsiteX925" fmla="*/ 3929539 w 7629525"/>
                <a:gd name="connsiteY925" fmla="*/ 1422559 h 2362200"/>
                <a:gd name="connsiteX926" fmla="*/ 3917156 w 7629525"/>
                <a:gd name="connsiteY926" fmla="*/ 1422559 h 2362200"/>
                <a:gd name="connsiteX927" fmla="*/ 3917156 w 7629525"/>
                <a:gd name="connsiteY927" fmla="*/ 1412081 h 2362200"/>
                <a:gd name="connsiteX928" fmla="*/ 3924776 w 7629525"/>
                <a:gd name="connsiteY928" fmla="*/ 1412081 h 2362200"/>
                <a:gd name="connsiteX929" fmla="*/ 3928586 w 7629525"/>
                <a:gd name="connsiteY929" fmla="*/ 1400651 h 2362200"/>
                <a:gd name="connsiteX930" fmla="*/ 3917156 w 7629525"/>
                <a:gd name="connsiteY930" fmla="*/ 1400651 h 2362200"/>
                <a:gd name="connsiteX931" fmla="*/ 3917156 w 7629525"/>
                <a:gd name="connsiteY931" fmla="*/ 1390174 h 2362200"/>
                <a:gd name="connsiteX932" fmla="*/ 3921919 w 7629525"/>
                <a:gd name="connsiteY932" fmla="*/ 1390174 h 2362200"/>
                <a:gd name="connsiteX933" fmla="*/ 3925729 w 7629525"/>
                <a:gd name="connsiteY933" fmla="*/ 1377791 h 2362200"/>
                <a:gd name="connsiteX934" fmla="*/ 3917156 w 7629525"/>
                <a:gd name="connsiteY934" fmla="*/ 1377791 h 2362200"/>
                <a:gd name="connsiteX935" fmla="*/ 3917156 w 7629525"/>
                <a:gd name="connsiteY935" fmla="*/ 1370171 h 2362200"/>
                <a:gd name="connsiteX936" fmla="*/ 3900011 w 7629525"/>
                <a:gd name="connsiteY936" fmla="*/ 1370171 h 2362200"/>
                <a:gd name="connsiteX937" fmla="*/ 3900011 w 7629525"/>
                <a:gd name="connsiteY937" fmla="*/ 1357789 h 2362200"/>
                <a:gd name="connsiteX938" fmla="*/ 3893344 w 7629525"/>
                <a:gd name="connsiteY938" fmla="*/ 1357789 h 2362200"/>
                <a:gd name="connsiteX939" fmla="*/ 3893344 w 7629525"/>
                <a:gd name="connsiteY939" fmla="*/ 1349216 h 2362200"/>
                <a:gd name="connsiteX940" fmla="*/ 3888581 w 7629525"/>
                <a:gd name="connsiteY940" fmla="*/ 1349216 h 2362200"/>
                <a:gd name="connsiteX941" fmla="*/ 3888581 w 7629525"/>
                <a:gd name="connsiteY941" fmla="*/ 1336834 h 2362200"/>
                <a:gd name="connsiteX942" fmla="*/ 3884771 w 7629525"/>
                <a:gd name="connsiteY942" fmla="*/ 1336834 h 2362200"/>
                <a:gd name="connsiteX943" fmla="*/ 3884771 w 7629525"/>
                <a:gd name="connsiteY943" fmla="*/ 1329214 h 2362200"/>
                <a:gd name="connsiteX944" fmla="*/ 3869531 w 7629525"/>
                <a:gd name="connsiteY944" fmla="*/ 1329214 h 2362200"/>
                <a:gd name="connsiteX945" fmla="*/ 3869531 w 7629525"/>
                <a:gd name="connsiteY945" fmla="*/ 1313021 h 2362200"/>
                <a:gd name="connsiteX946" fmla="*/ 3862864 w 7629525"/>
                <a:gd name="connsiteY946" fmla="*/ 1313021 h 2362200"/>
                <a:gd name="connsiteX947" fmla="*/ 3862864 w 7629525"/>
                <a:gd name="connsiteY947" fmla="*/ 1298734 h 2362200"/>
                <a:gd name="connsiteX948" fmla="*/ 3866674 w 7629525"/>
                <a:gd name="connsiteY948" fmla="*/ 1298734 h 2362200"/>
                <a:gd name="connsiteX949" fmla="*/ 3866674 w 7629525"/>
                <a:gd name="connsiteY949" fmla="*/ 1288256 h 2362200"/>
                <a:gd name="connsiteX950" fmla="*/ 3862864 w 7629525"/>
                <a:gd name="connsiteY950" fmla="*/ 1288256 h 2362200"/>
                <a:gd name="connsiteX951" fmla="*/ 3862864 w 7629525"/>
                <a:gd name="connsiteY951" fmla="*/ 1274921 h 2362200"/>
                <a:gd name="connsiteX952" fmla="*/ 3854291 w 7629525"/>
                <a:gd name="connsiteY952" fmla="*/ 1274921 h 2362200"/>
                <a:gd name="connsiteX953" fmla="*/ 3854291 w 7629525"/>
                <a:gd name="connsiteY953" fmla="*/ 1224439 h 2362200"/>
                <a:gd name="connsiteX954" fmla="*/ 3844766 w 7629525"/>
                <a:gd name="connsiteY954" fmla="*/ 1224439 h 2362200"/>
                <a:gd name="connsiteX955" fmla="*/ 3844766 w 7629525"/>
                <a:gd name="connsiteY955" fmla="*/ 1274921 h 2362200"/>
                <a:gd name="connsiteX956" fmla="*/ 3836194 w 7629525"/>
                <a:gd name="connsiteY956" fmla="*/ 1274921 h 2362200"/>
                <a:gd name="connsiteX957" fmla="*/ 3836194 w 7629525"/>
                <a:gd name="connsiteY957" fmla="*/ 1288256 h 2362200"/>
                <a:gd name="connsiteX958" fmla="*/ 3832384 w 7629525"/>
                <a:gd name="connsiteY958" fmla="*/ 1288256 h 2362200"/>
                <a:gd name="connsiteX959" fmla="*/ 3832384 w 7629525"/>
                <a:gd name="connsiteY959" fmla="*/ 1298734 h 2362200"/>
                <a:gd name="connsiteX960" fmla="*/ 3836194 w 7629525"/>
                <a:gd name="connsiteY960" fmla="*/ 1298734 h 2362200"/>
                <a:gd name="connsiteX961" fmla="*/ 3836194 w 7629525"/>
                <a:gd name="connsiteY961" fmla="*/ 1313021 h 2362200"/>
                <a:gd name="connsiteX962" fmla="*/ 3829526 w 7629525"/>
                <a:gd name="connsiteY962" fmla="*/ 1313021 h 2362200"/>
                <a:gd name="connsiteX963" fmla="*/ 3829526 w 7629525"/>
                <a:gd name="connsiteY963" fmla="*/ 1329214 h 2362200"/>
                <a:gd name="connsiteX964" fmla="*/ 3814286 w 7629525"/>
                <a:gd name="connsiteY964" fmla="*/ 1329214 h 2362200"/>
                <a:gd name="connsiteX965" fmla="*/ 3814286 w 7629525"/>
                <a:gd name="connsiteY965" fmla="*/ 1336834 h 2362200"/>
                <a:gd name="connsiteX966" fmla="*/ 3810476 w 7629525"/>
                <a:gd name="connsiteY966" fmla="*/ 1336834 h 2362200"/>
                <a:gd name="connsiteX967" fmla="*/ 3810476 w 7629525"/>
                <a:gd name="connsiteY967" fmla="*/ 1349216 h 2362200"/>
                <a:gd name="connsiteX968" fmla="*/ 3805714 w 7629525"/>
                <a:gd name="connsiteY968" fmla="*/ 1349216 h 2362200"/>
                <a:gd name="connsiteX969" fmla="*/ 3805714 w 7629525"/>
                <a:gd name="connsiteY969" fmla="*/ 1357789 h 2362200"/>
                <a:gd name="connsiteX970" fmla="*/ 3799999 w 7629525"/>
                <a:gd name="connsiteY970" fmla="*/ 1357789 h 2362200"/>
                <a:gd name="connsiteX971" fmla="*/ 3799999 w 7629525"/>
                <a:gd name="connsiteY971" fmla="*/ 1370171 h 2362200"/>
                <a:gd name="connsiteX972" fmla="*/ 3782854 w 7629525"/>
                <a:gd name="connsiteY972" fmla="*/ 1370171 h 2362200"/>
                <a:gd name="connsiteX973" fmla="*/ 3782854 w 7629525"/>
                <a:gd name="connsiteY973" fmla="*/ 1377791 h 2362200"/>
                <a:gd name="connsiteX974" fmla="*/ 3774281 w 7629525"/>
                <a:gd name="connsiteY974" fmla="*/ 1377791 h 2362200"/>
                <a:gd name="connsiteX975" fmla="*/ 3778091 w 7629525"/>
                <a:gd name="connsiteY975" fmla="*/ 1390174 h 2362200"/>
                <a:gd name="connsiteX976" fmla="*/ 3782854 w 7629525"/>
                <a:gd name="connsiteY976" fmla="*/ 1390174 h 2362200"/>
                <a:gd name="connsiteX977" fmla="*/ 3782854 w 7629525"/>
                <a:gd name="connsiteY977" fmla="*/ 1400651 h 2362200"/>
                <a:gd name="connsiteX978" fmla="*/ 3769519 w 7629525"/>
                <a:gd name="connsiteY978" fmla="*/ 1400651 h 2362200"/>
                <a:gd name="connsiteX979" fmla="*/ 3773329 w 7629525"/>
                <a:gd name="connsiteY979" fmla="*/ 1412081 h 2362200"/>
                <a:gd name="connsiteX980" fmla="*/ 3780949 w 7629525"/>
                <a:gd name="connsiteY980" fmla="*/ 1412081 h 2362200"/>
                <a:gd name="connsiteX981" fmla="*/ 3780949 w 7629525"/>
                <a:gd name="connsiteY981" fmla="*/ 1422559 h 2362200"/>
                <a:gd name="connsiteX982" fmla="*/ 3769519 w 7629525"/>
                <a:gd name="connsiteY982" fmla="*/ 1422559 h 2362200"/>
                <a:gd name="connsiteX983" fmla="*/ 3773329 w 7629525"/>
                <a:gd name="connsiteY983" fmla="*/ 1434941 h 2362200"/>
                <a:gd name="connsiteX984" fmla="*/ 3780949 w 7629525"/>
                <a:gd name="connsiteY984" fmla="*/ 1434941 h 2362200"/>
                <a:gd name="connsiteX985" fmla="*/ 3780949 w 7629525"/>
                <a:gd name="connsiteY985" fmla="*/ 1444466 h 2362200"/>
                <a:gd name="connsiteX986" fmla="*/ 3767614 w 7629525"/>
                <a:gd name="connsiteY986" fmla="*/ 1444466 h 2362200"/>
                <a:gd name="connsiteX987" fmla="*/ 3771424 w 7629525"/>
                <a:gd name="connsiteY987" fmla="*/ 1456849 h 2362200"/>
                <a:gd name="connsiteX988" fmla="*/ 3780949 w 7629525"/>
                <a:gd name="connsiteY988" fmla="*/ 1456849 h 2362200"/>
                <a:gd name="connsiteX989" fmla="*/ 3780949 w 7629525"/>
                <a:gd name="connsiteY989" fmla="*/ 1465421 h 2362200"/>
                <a:gd name="connsiteX990" fmla="*/ 3766661 w 7629525"/>
                <a:gd name="connsiteY990" fmla="*/ 1465421 h 2362200"/>
                <a:gd name="connsiteX991" fmla="*/ 3770471 w 7629525"/>
                <a:gd name="connsiteY991" fmla="*/ 1479709 h 2362200"/>
                <a:gd name="connsiteX992" fmla="*/ 3779996 w 7629525"/>
                <a:gd name="connsiteY992" fmla="*/ 1479709 h 2362200"/>
                <a:gd name="connsiteX993" fmla="*/ 3779044 w 7629525"/>
                <a:gd name="connsiteY993" fmla="*/ 1494949 h 2362200"/>
                <a:gd name="connsiteX994" fmla="*/ 3764756 w 7629525"/>
                <a:gd name="connsiteY994" fmla="*/ 1494949 h 2362200"/>
                <a:gd name="connsiteX995" fmla="*/ 3768566 w 7629525"/>
                <a:gd name="connsiteY995" fmla="*/ 1511141 h 2362200"/>
                <a:gd name="connsiteX996" fmla="*/ 3778091 w 7629525"/>
                <a:gd name="connsiteY996" fmla="*/ 1511141 h 2362200"/>
                <a:gd name="connsiteX997" fmla="*/ 3777139 w 7629525"/>
                <a:gd name="connsiteY997" fmla="*/ 1528286 h 2362200"/>
                <a:gd name="connsiteX998" fmla="*/ 3762851 w 7629525"/>
                <a:gd name="connsiteY998" fmla="*/ 1528286 h 2362200"/>
                <a:gd name="connsiteX999" fmla="*/ 3766661 w 7629525"/>
                <a:gd name="connsiteY999" fmla="*/ 1545431 h 2362200"/>
                <a:gd name="connsiteX1000" fmla="*/ 3776186 w 7629525"/>
                <a:gd name="connsiteY1000" fmla="*/ 1545431 h 2362200"/>
                <a:gd name="connsiteX1001" fmla="*/ 3775234 w 7629525"/>
                <a:gd name="connsiteY1001" fmla="*/ 1568291 h 2362200"/>
                <a:gd name="connsiteX1002" fmla="*/ 3759994 w 7629525"/>
                <a:gd name="connsiteY1002" fmla="*/ 1568291 h 2362200"/>
                <a:gd name="connsiteX1003" fmla="*/ 3763804 w 7629525"/>
                <a:gd name="connsiteY1003" fmla="*/ 1587341 h 2362200"/>
                <a:gd name="connsiteX1004" fmla="*/ 3774281 w 7629525"/>
                <a:gd name="connsiteY1004" fmla="*/ 1587341 h 2362200"/>
                <a:gd name="connsiteX1005" fmla="*/ 3773329 w 7629525"/>
                <a:gd name="connsiteY1005" fmla="*/ 1619726 h 2362200"/>
                <a:gd name="connsiteX1006" fmla="*/ 3757136 w 7629525"/>
                <a:gd name="connsiteY1006" fmla="*/ 1619726 h 2362200"/>
                <a:gd name="connsiteX1007" fmla="*/ 3760946 w 7629525"/>
                <a:gd name="connsiteY1007" fmla="*/ 1638776 h 2362200"/>
                <a:gd name="connsiteX1008" fmla="*/ 3772376 w 7629525"/>
                <a:gd name="connsiteY1008" fmla="*/ 1638776 h 2362200"/>
                <a:gd name="connsiteX1009" fmla="*/ 3770471 w 7629525"/>
                <a:gd name="connsiteY1009" fmla="*/ 1694021 h 2362200"/>
                <a:gd name="connsiteX1010" fmla="*/ 3751421 w 7629525"/>
                <a:gd name="connsiteY1010" fmla="*/ 1694021 h 2362200"/>
                <a:gd name="connsiteX1011" fmla="*/ 3756184 w 7629525"/>
                <a:gd name="connsiteY1011" fmla="*/ 1713071 h 2362200"/>
                <a:gd name="connsiteX1012" fmla="*/ 3769519 w 7629525"/>
                <a:gd name="connsiteY1012" fmla="*/ 1713071 h 2362200"/>
                <a:gd name="connsiteX1013" fmla="*/ 3766661 w 7629525"/>
                <a:gd name="connsiteY1013" fmla="*/ 1789271 h 2362200"/>
                <a:gd name="connsiteX1014" fmla="*/ 3747611 w 7629525"/>
                <a:gd name="connsiteY1014" fmla="*/ 1789271 h 2362200"/>
                <a:gd name="connsiteX1015" fmla="*/ 3752374 w 7629525"/>
                <a:gd name="connsiteY1015" fmla="*/ 1808321 h 2362200"/>
                <a:gd name="connsiteX1016" fmla="*/ 3766661 w 7629525"/>
                <a:gd name="connsiteY1016" fmla="*/ 1808321 h 2362200"/>
                <a:gd name="connsiteX1017" fmla="*/ 3762851 w 7629525"/>
                <a:gd name="connsiteY1017" fmla="*/ 1904524 h 2362200"/>
                <a:gd name="connsiteX1018" fmla="*/ 3746659 w 7629525"/>
                <a:gd name="connsiteY1018" fmla="*/ 1904524 h 2362200"/>
                <a:gd name="connsiteX1019" fmla="*/ 3746659 w 7629525"/>
                <a:gd name="connsiteY1019" fmla="*/ 1152049 h 2362200"/>
                <a:gd name="connsiteX1020" fmla="*/ 3554254 w 7629525"/>
                <a:gd name="connsiteY1020" fmla="*/ 1152049 h 2362200"/>
                <a:gd name="connsiteX1021" fmla="*/ 3554254 w 7629525"/>
                <a:gd name="connsiteY1021" fmla="*/ 2203609 h 2362200"/>
                <a:gd name="connsiteX1022" fmla="*/ 3468529 w 7629525"/>
                <a:gd name="connsiteY1022" fmla="*/ 2203609 h 2362200"/>
                <a:gd name="connsiteX1023" fmla="*/ 3468529 w 7629525"/>
                <a:gd name="connsiteY1023" fmla="*/ 2149316 h 2362200"/>
                <a:gd name="connsiteX1024" fmla="*/ 3453289 w 7629525"/>
                <a:gd name="connsiteY1024" fmla="*/ 2149316 h 2362200"/>
                <a:gd name="connsiteX1025" fmla="*/ 3453289 w 7629525"/>
                <a:gd name="connsiteY1025" fmla="*/ 2135981 h 2362200"/>
                <a:gd name="connsiteX1026" fmla="*/ 3462814 w 7629525"/>
                <a:gd name="connsiteY1026" fmla="*/ 2135981 h 2362200"/>
                <a:gd name="connsiteX1027" fmla="*/ 3462814 w 7629525"/>
                <a:gd name="connsiteY1027" fmla="*/ 2127409 h 2362200"/>
                <a:gd name="connsiteX1028" fmla="*/ 3453289 w 7629525"/>
                <a:gd name="connsiteY1028" fmla="*/ 2127409 h 2362200"/>
                <a:gd name="connsiteX1029" fmla="*/ 3453289 w 7629525"/>
                <a:gd name="connsiteY1029" fmla="*/ 2114074 h 2362200"/>
                <a:gd name="connsiteX1030" fmla="*/ 3462814 w 7629525"/>
                <a:gd name="connsiteY1030" fmla="*/ 2114074 h 2362200"/>
                <a:gd name="connsiteX1031" fmla="*/ 3462814 w 7629525"/>
                <a:gd name="connsiteY1031" fmla="*/ 2105501 h 2362200"/>
                <a:gd name="connsiteX1032" fmla="*/ 3453289 w 7629525"/>
                <a:gd name="connsiteY1032" fmla="*/ 2105501 h 2362200"/>
                <a:gd name="connsiteX1033" fmla="*/ 3453289 w 7629525"/>
                <a:gd name="connsiteY1033" fmla="*/ 2101691 h 2362200"/>
                <a:gd name="connsiteX1034" fmla="*/ 3439954 w 7629525"/>
                <a:gd name="connsiteY1034" fmla="*/ 2101691 h 2362200"/>
                <a:gd name="connsiteX1035" fmla="*/ 3439954 w 7629525"/>
                <a:gd name="connsiteY1035" fmla="*/ 2091214 h 2362200"/>
                <a:gd name="connsiteX1036" fmla="*/ 3410426 w 7629525"/>
                <a:gd name="connsiteY1036" fmla="*/ 2091214 h 2362200"/>
                <a:gd name="connsiteX1037" fmla="*/ 3447574 w 7629525"/>
                <a:gd name="connsiteY1037" fmla="*/ 2004536 h 2362200"/>
                <a:gd name="connsiteX1038" fmla="*/ 3299936 w 7629525"/>
                <a:gd name="connsiteY1038" fmla="*/ 1869281 h 2362200"/>
                <a:gd name="connsiteX1039" fmla="*/ 3299936 w 7629525"/>
                <a:gd name="connsiteY1039" fmla="*/ 1859756 h 2362200"/>
                <a:gd name="connsiteX1040" fmla="*/ 3267551 w 7629525"/>
                <a:gd name="connsiteY1040" fmla="*/ 1859756 h 2362200"/>
                <a:gd name="connsiteX1041" fmla="*/ 3267551 w 7629525"/>
                <a:gd name="connsiteY1041" fmla="*/ 1869281 h 2362200"/>
                <a:gd name="connsiteX1042" fmla="*/ 3119914 w 7629525"/>
                <a:gd name="connsiteY1042" fmla="*/ 2004536 h 2362200"/>
                <a:gd name="connsiteX1043" fmla="*/ 3157061 w 7629525"/>
                <a:gd name="connsiteY1043" fmla="*/ 2091214 h 2362200"/>
                <a:gd name="connsiteX1044" fmla="*/ 3127534 w 7629525"/>
                <a:gd name="connsiteY1044" fmla="*/ 2091214 h 2362200"/>
                <a:gd name="connsiteX1045" fmla="*/ 3127534 w 7629525"/>
                <a:gd name="connsiteY1045" fmla="*/ 2101691 h 2362200"/>
                <a:gd name="connsiteX1046" fmla="*/ 3114199 w 7629525"/>
                <a:gd name="connsiteY1046" fmla="*/ 2101691 h 2362200"/>
                <a:gd name="connsiteX1047" fmla="*/ 3114199 w 7629525"/>
                <a:gd name="connsiteY1047" fmla="*/ 2105501 h 2362200"/>
                <a:gd name="connsiteX1048" fmla="*/ 3104674 w 7629525"/>
                <a:gd name="connsiteY1048" fmla="*/ 2105501 h 2362200"/>
                <a:gd name="connsiteX1049" fmla="*/ 3104674 w 7629525"/>
                <a:gd name="connsiteY1049" fmla="*/ 2114074 h 2362200"/>
                <a:gd name="connsiteX1050" fmla="*/ 3114199 w 7629525"/>
                <a:gd name="connsiteY1050" fmla="*/ 2114074 h 2362200"/>
                <a:gd name="connsiteX1051" fmla="*/ 3114199 w 7629525"/>
                <a:gd name="connsiteY1051" fmla="*/ 2127409 h 2362200"/>
                <a:gd name="connsiteX1052" fmla="*/ 3104674 w 7629525"/>
                <a:gd name="connsiteY1052" fmla="*/ 2127409 h 2362200"/>
                <a:gd name="connsiteX1053" fmla="*/ 3104674 w 7629525"/>
                <a:gd name="connsiteY1053" fmla="*/ 2135981 h 2362200"/>
                <a:gd name="connsiteX1054" fmla="*/ 3114199 w 7629525"/>
                <a:gd name="connsiteY1054" fmla="*/ 2135981 h 2362200"/>
                <a:gd name="connsiteX1055" fmla="*/ 3114199 w 7629525"/>
                <a:gd name="connsiteY1055" fmla="*/ 2149316 h 2362200"/>
                <a:gd name="connsiteX1056" fmla="*/ 3102769 w 7629525"/>
                <a:gd name="connsiteY1056" fmla="*/ 2149316 h 2362200"/>
                <a:gd name="connsiteX1057" fmla="*/ 3102769 w 7629525"/>
                <a:gd name="connsiteY1057" fmla="*/ 1848326 h 2362200"/>
                <a:gd name="connsiteX1058" fmla="*/ 2959894 w 7629525"/>
                <a:gd name="connsiteY1058" fmla="*/ 1848326 h 2362200"/>
                <a:gd name="connsiteX1059" fmla="*/ 2959894 w 7629525"/>
                <a:gd name="connsiteY1059" fmla="*/ 1923574 h 2362200"/>
                <a:gd name="connsiteX1060" fmla="*/ 2902744 w 7629525"/>
                <a:gd name="connsiteY1060" fmla="*/ 1923574 h 2362200"/>
                <a:gd name="connsiteX1061" fmla="*/ 2884646 w 7629525"/>
                <a:gd name="connsiteY1061" fmla="*/ 1923574 h 2362200"/>
                <a:gd name="connsiteX1062" fmla="*/ 2884646 w 7629525"/>
                <a:gd name="connsiteY1062" fmla="*/ 1951196 h 2362200"/>
                <a:gd name="connsiteX1063" fmla="*/ 2902744 w 7629525"/>
                <a:gd name="connsiteY1063" fmla="*/ 1951196 h 2362200"/>
                <a:gd name="connsiteX1064" fmla="*/ 2902744 w 7629525"/>
                <a:gd name="connsiteY1064" fmla="*/ 1964531 h 2362200"/>
                <a:gd name="connsiteX1065" fmla="*/ 2873216 w 7629525"/>
                <a:gd name="connsiteY1065" fmla="*/ 1964531 h 2362200"/>
                <a:gd name="connsiteX1066" fmla="*/ 2872264 w 7629525"/>
                <a:gd name="connsiteY1066" fmla="*/ 1996916 h 2362200"/>
                <a:gd name="connsiteX1067" fmla="*/ 2725579 w 7629525"/>
                <a:gd name="connsiteY1067" fmla="*/ 2023586 h 2362200"/>
                <a:gd name="connsiteX1068" fmla="*/ 2725579 w 7629525"/>
                <a:gd name="connsiteY1068" fmla="*/ 1698784 h 2362200"/>
                <a:gd name="connsiteX1069" fmla="*/ 2595086 w 7629525"/>
                <a:gd name="connsiteY1069" fmla="*/ 1634014 h 2362200"/>
                <a:gd name="connsiteX1070" fmla="*/ 2595086 w 7629525"/>
                <a:gd name="connsiteY1070" fmla="*/ 1540669 h 2362200"/>
                <a:gd name="connsiteX1071" fmla="*/ 2566511 w 7629525"/>
                <a:gd name="connsiteY1071" fmla="*/ 1540669 h 2362200"/>
                <a:gd name="connsiteX1072" fmla="*/ 2564606 w 7629525"/>
                <a:gd name="connsiteY1072" fmla="*/ 1542574 h 2362200"/>
                <a:gd name="connsiteX1073" fmla="*/ 2564606 w 7629525"/>
                <a:gd name="connsiteY1073" fmla="*/ 1462564 h 2362200"/>
                <a:gd name="connsiteX1074" fmla="*/ 2550319 w 7629525"/>
                <a:gd name="connsiteY1074" fmla="*/ 1462564 h 2362200"/>
                <a:gd name="connsiteX1075" fmla="*/ 2550319 w 7629525"/>
                <a:gd name="connsiteY1075" fmla="*/ 1551146 h 2362200"/>
                <a:gd name="connsiteX1076" fmla="*/ 2461736 w 7629525"/>
                <a:gd name="connsiteY1076" fmla="*/ 1611154 h 2362200"/>
                <a:gd name="connsiteX1077" fmla="*/ 2461736 w 7629525"/>
                <a:gd name="connsiteY1077" fmla="*/ 1019651 h 2362200"/>
                <a:gd name="connsiteX1078" fmla="*/ 2525554 w 7629525"/>
                <a:gd name="connsiteY1078" fmla="*/ 924401 h 2362200"/>
                <a:gd name="connsiteX1079" fmla="*/ 2410301 w 7629525"/>
                <a:gd name="connsiteY1079" fmla="*/ 813911 h 2362200"/>
                <a:gd name="connsiteX1080" fmla="*/ 2410301 w 7629525"/>
                <a:gd name="connsiteY1080" fmla="*/ 776764 h 2362200"/>
                <a:gd name="connsiteX1081" fmla="*/ 2431256 w 7629525"/>
                <a:gd name="connsiteY1081" fmla="*/ 766286 h 2362200"/>
                <a:gd name="connsiteX1082" fmla="*/ 2410301 w 7629525"/>
                <a:gd name="connsiteY1082" fmla="*/ 755809 h 2362200"/>
                <a:gd name="connsiteX1083" fmla="*/ 2410301 w 7629525"/>
                <a:gd name="connsiteY1083" fmla="*/ 652939 h 2362200"/>
                <a:gd name="connsiteX1084" fmla="*/ 2432209 w 7629525"/>
                <a:gd name="connsiteY1084" fmla="*/ 621506 h 2362200"/>
                <a:gd name="connsiteX1085" fmla="*/ 2403634 w 7629525"/>
                <a:gd name="connsiteY1085" fmla="*/ 587216 h 2362200"/>
                <a:gd name="connsiteX1086" fmla="*/ 2403634 w 7629525"/>
                <a:gd name="connsiteY1086" fmla="*/ 581501 h 2362200"/>
                <a:gd name="connsiteX1087" fmla="*/ 2427446 w 7629525"/>
                <a:gd name="connsiteY1087" fmla="*/ 577691 h 2362200"/>
                <a:gd name="connsiteX1088" fmla="*/ 2403634 w 7629525"/>
                <a:gd name="connsiteY1088" fmla="*/ 573881 h 2362200"/>
                <a:gd name="connsiteX1089" fmla="*/ 2403634 w 7629525"/>
                <a:gd name="connsiteY1089" fmla="*/ 452914 h 2362200"/>
                <a:gd name="connsiteX1090" fmla="*/ 2415064 w 7629525"/>
                <a:gd name="connsiteY1090" fmla="*/ 448151 h 2362200"/>
                <a:gd name="connsiteX1091" fmla="*/ 2396014 w 7629525"/>
                <a:gd name="connsiteY1091" fmla="*/ 442436 h 2362200"/>
                <a:gd name="connsiteX1092" fmla="*/ 2396014 w 7629525"/>
                <a:gd name="connsiteY1092" fmla="*/ 333851 h 2362200"/>
                <a:gd name="connsiteX1093" fmla="*/ 2406491 w 7629525"/>
                <a:gd name="connsiteY1093" fmla="*/ 325279 h 2362200"/>
                <a:gd name="connsiteX1094" fmla="*/ 2393156 w 7629525"/>
                <a:gd name="connsiteY1094" fmla="*/ 316706 h 2362200"/>
                <a:gd name="connsiteX1095" fmla="*/ 2393156 w 7629525"/>
                <a:gd name="connsiteY1095" fmla="*/ 280511 h 2362200"/>
                <a:gd name="connsiteX1096" fmla="*/ 2393156 w 7629525"/>
                <a:gd name="connsiteY1096" fmla="*/ 135731 h 2362200"/>
                <a:gd name="connsiteX1097" fmla="*/ 2386489 w 7629525"/>
                <a:gd name="connsiteY1097" fmla="*/ 7144 h 2362200"/>
                <a:gd name="connsiteX1098" fmla="*/ 2379821 w 7629525"/>
                <a:gd name="connsiteY1098" fmla="*/ 135731 h 2362200"/>
                <a:gd name="connsiteX1099" fmla="*/ 2379821 w 7629525"/>
                <a:gd name="connsiteY1099" fmla="*/ 279559 h 2362200"/>
                <a:gd name="connsiteX1100" fmla="*/ 2379821 w 7629525"/>
                <a:gd name="connsiteY1100" fmla="*/ 315754 h 2362200"/>
                <a:gd name="connsiteX1101" fmla="*/ 2366486 w 7629525"/>
                <a:gd name="connsiteY1101" fmla="*/ 324326 h 2362200"/>
                <a:gd name="connsiteX1102" fmla="*/ 2376964 w 7629525"/>
                <a:gd name="connsiteY1102" fmla="*/ 332899 h 2362200"/>
                <a:gd name="connsiteX1103" fmla="*/ 2376964 w 7629525"/>
                <a:gd name="connsiteY1103" fmla="*/ 441484 h 2362200"/>
                <a:gd name="connsiteX1104" fmla="*/ 2357914 w 7629525"/>
                <a:gd name="connsiteY1104" fmla="*/ 447199 h 2362200"/>
                <a:gd name="connsiteX1105" fmla="*/ 2369344 w 7629525"/>
                <a:gd name="connsiteY1105" fmla="*/ 451961 h 2362200"/>
                <a:gd name="connsiteX1106" fmla="*/ 2369344 w 7629525"/>
                <a:gd name="connsiteY1106" fmla="*/ 572929 h 2362200"/>
                <a:gd name="connsiteX1107" fmla="*/ 2345531 w 7629525"/>
                <a:gd name="connsiteY1107" fmla="*/ 576739 h 2362200"/>
                <a:gd name="connsiteX1108" fmla="*/ 2369344 w 7629525"/>
                <a:gd name="connsiteY1108" fmla="*/ 580549 h 2362200"/>
                <a:gd name="connsiteX1109" fmla="*/ 2369344 w 7629525"/>
                <a:gd name="connsiteY1109" fmla="*/ 586264 h 2362200"/>
                <a:gd name="connsiteX1110" fmla="*/ 2340769 w 7629525"/>
                <a:gd name="connsiteY1110" fmla="*/ 620554 h 2362200"/>
                <a:gd name="connsiteX1111" fmla="*/ 2362676 w 7629525"/>
                <a:gd name="connsiteY1111" fmla="*/ 651986 h 2362200"/>
                <a:gd name="connsiteX1112" fmla="*/ 2362676 w 7629525"/>
                <a:gd name="connsiteY1112" fmla="*/ 754856 h 2362200"/>
                <a:gd name="connsiteX1113" fmla="*/ 2341721 w 7629525"/>
                <a:gd name="connsiteY1113" fmla="*/ 765334 h 2362200"/>
                <a:gd name="connsiteX1114" fmla="*/ 2362676 w 7629525"/>
                <a:gd name="connsiteY1114" fmla="*/ 775811 h 2362200"/>
                <a:gd name="connsiteX1115" fmla="*/ 2362676 w 7629525"/>
                <a:gd name="connsiteY1115" fmla="*/ 812959 h 2362200"/>
                <a:gd name="connsiteX1116" fmla="*/ 2247424 w 7629525"/>
                <a:gd name="connsiteY1116" fmla="*/ 923449 h 2362200"/>
                <a:gd name="connsiteX1117" fmla="*/ 2311241 w 7629525"/>
                <a:gd name="connsiteY1117" fmla="*/ 1018699 h 2362200"/>
                <a:gd name="connsiteX1118" fmla="*/ 2311241 w 7629525"/>
                <a:gd name="connsiteY1118" fmla="*/ 1391126 h 2362200"/>
                <a:gd name="connsiteX1119" fmla="*/ 2290286 w 7629525"/>
                <a:gd name="connsiteY1119" fmla="*/ 1391126 h 2362200"/>
                <a:gd name="connsiteX1120" fmla="*/ 2290286 w 7629525"/>
                <a:gd name="connsiteY1120" fmla="*/ 1421606 h 2362200"/>
                <a:gd name="connsiteX1121" fmla="*/ 2227421 w 7629525"/>
                <a:gd name="connsiteY1121" fmla="*/ 1478756 h 2362200"/>
                <a:gd name="connsiteX1122" fmla="*/ 2223611 w 7629525"/>
                <a:gd name="connsiteY1122" fmla="*/ 1478756 h 2362200"/>
                <a:gd name="connsiteX1123" fmla="*/ 2223611 w 7629525"/>
                <a:gd name="connsiteY1123" fmla="*/ 1555909 h 2362200"/>
                <a:gd name="connsiteX1124" fmla="*/ 2177891 w 7629525"/>
                <a:gd name="connsiteY1124" fmla="*/ 1555909 h 2362200"/>
                <a:gd name="connsiteX1125" fmla="*/ 2177891 w 7629525"/>
                <a:gd name="connsiteY1125" fmla="*/ 2202656 h 2362200"/>
                <a:gd name="connsiteX1126" fmla="*/ 2072164 w 7629525"/>
                <a:gd name="connsiteY1126" fmla="*/ 2202656 h 2362200"/>
                <a:gd name="connsiteX1127" fmla="*/ 2072164 w 7629525"/>
                <a:gd name="connsiteY1127" fmla="*/ 2064544 h 2362200"/>
                <a:gd name="connsiteX1128" fmla="*/ 2081689 w 7629525"/>
                <a:gd name="connsiteY1128" fmla="*/ 2050256 h 2362200"/>
                <a:gd name="connsiteX1129" fmla="*/ 2072164 w 7629525"/>
                <a:gd name="connsiteY1129" fmla="*/ 2048351 h 2362200"/>
                <a:gd name="connsiteX1130" fmla="*/ 2072164 w 7629525"/>
                <a:gd name="connsiteY1130" fmla="*/ 1875949 h 2362200"/>
                <a:gd name="connsiteX1131" fmla="*/ 2045494 w 7629525"/>
                <a:gd name="connsiteY1131" fmla="*/ 1875949 h 2362200"/>
                <a:gd name="connsiteX1132" fmla="*/ 2045494 w 7629525"/>
                <a:gd name="connsiteY1132" fmla="*/ 1386364 h 2362200"/>
                <a:gd name="connsiteX1133" fmla="*/ 2016919 w 7629525"/>
                <a:gd name="connsiteY1133" fmla="*/ 1386364 h 2362200"/>
                <a:gd name="connsiteX1134" fmla="*/ 2016919 w 7629525"/>
                <a:gd name="connsiteY1134" fmla="*/ 1275874 h 2362200"/>
                <a:gd name="connsiteX1135" fmla="*/ 2004536 w 7629525"/>
                <a:gd name="connsiteY1135" fmla="*/ 1275874 h 2362200"/>
                <a:gd name="connsiteX1136" fmla="*/ 2004536 w 7629525"/>
                <a:gd name="connsiteY1136" fmla="*/ 1293019 h 2362200"/>
                <a:gd name="connsiteX1137" fmla="*/ 1995011 w 7629525"/>
                <a:gd name="connsiteY1137" fmla="*/ 1293019 h 2362200"/>
                <a:gd name="connsiteX1138" fmla="*/ 1995011 w 7629525"/>
                <a:gd name="connsiteY1138" fmla="*/ 1190149 h 2362200"/>
                <a:gd name="connsiteX1139" fmla="*/ 1986439 w 7629525"/>
                <a:gd name="connsiteY1139" fmla="*/ 1190149 h 2362200"/>
                <a:gd name="connsiteX1140" fmla="*/ 1986439 w 7629525"/>
                <a:gd name="connsiteY1140" fmla="*/ 1293019 h 2362200"/>
                <a:gd name="connsiteX1141" fmla="*/ 1974056 w 7629525"/>
                <a:gd name="connsiteY1141" fmla="*/ 1293019 h 2362200"/>
                <a:gd name="connsiteX1142" fmla="*/ 1974056 w 7629525"/>
                <a:gd name="connsiteY1142" fmla="*/ 1275874 h 2362200"/>
                <a:gd name="connsiteX1143" fmla="*/ 1964531 w 7629525"/>
                <a:gd name="connsiteY1143" fmla="*/ 1275874 h 2362200"/>
                <a:gd name="connsiteX1144" fmla="*/ 1964531 w 7629525"/>
                <a:gd name="connsiteY1144" fmla="*/ 1331119 h 2362200"/>
                <a:gd name="connsiteX1145" fmla="*/ 1956911 w 7629525"/>
                <a:gd name="connsiteY1145" fmla="*/ 1334929 h 2362200"/>
                <a:gd name="connsiteX1146" fmla="*/ 1956911 w 7629525"/>
                <a:gd name="connsiteY1146" fmla="*/ 1329214 h 2362200"/>
                <a:gd name="connsiteX1147" fmla="*/ 1951196 w 7629525"/>
                <a:gd name="connsiteY1147" fmla="*/ 1329214 h 2362200"/>
                <a:gd name="connsiteX1148" fmla="*/ 1951196 w 7629525"/>
                <a:gd name="connsiteY1148" fmla="*/ 1337786 h 2362200"/>
                <a:gd name="connsiteX1149" fmla="*/ 1948339 w 7629525"/>
                <a:gd name="connsiteY1149" fmla="*/ 1338739 h 2362200"/>
                <a:gd name="connsiteX1150" fmla="*/ 1948339 w 7629525"/>
                <a:gd name="connsiteY1150" fmla="*/ 1329214 h 2362200"/>
                <a:gd name="connsiteX1151" fmla="*/ 1942624 w 7629525"/>
                <a:gd name="connsiteY1151" fmla="*/ 1329214 h 2362200"/>
                <a:gd name="connsiteX1152" fmla="*/ 1942624 w 7629525"/>
                <a:gd name="connsiteY1152" fmla="*/ 1339691 h 2362200"/>
                <a:gd name="connsiteX1153" fmla="*/ 1939766 w 7629525"/>
                <a:gd name="connsiteY1153" fmla="*/ 1340644 h 2362200"/>
                <a:gd name="connsiteX1154" fmla="*/ 1939766 w 7629525"/>
                <a:gd name="connsiteY1154" fmla="*/ 1329214 h 2362200"/>
                <a:gd name="connsiteX1155" fmla="*/ 1934051 w 7629525"/>
                <a:gd name="connsiteY1155" fmla="*/ 1329214 h 2362200"/>
                <a:gd name="connsiteX1156" fmla="*/ 1934051 w 7629525"/>
                <a:gd name="connsiteY1156" fmla="*/ 1342549 h 2362200"/>
                <a:gd name="connsiteX1157" fmla="*/ 1931194 w 7629525"/>
                <a:gd name="connsiteY1157" fmla="*/ 1343501 h 2362200"/>
                <a:gd name="connsiteX1158" fmla="*/ 1931194 w 7629525"/>
                <a:gd name="connsiteY1158" fmla="*/ 1330166 h 2362200"/>
                <a:gd name="connsiteX1159" fmla="*/ 1925479 w 7629525"/>
                <a:gd name="connsiteY1159" fmla="*/ 1330166 h 2362200"/>
                <a:gd name="connsiteX1160" fmla="*/ 1925479 w 7629525"/>
                <a:gd name="connsiteY1160" fmla="*/ 1344454 h 2362200"/>
                <a:gd name="connsiteX1161" fmla="*/ 1922621 w 7629525"/>
                <a:gd name="connsiteY1161" fmla="*/ 1344454 h 2362200"/>
                <a:gd name="connsiteX1162" fmla="*/ 1922621 w 7629525"/>
                <a:gd name="connsiteY1162" fmla="*/ 1329214 h 2362200"/>
                <a:gd name="connsiteX1163" fmla="*/ 1916906 w 7629525"/>
                <a:gd name="connsiteY1163" fmla="*/ 1329214 h 2362200"/>
                <a:gd name="connsiteX1164" fmla="*/ 1916906 w 7629525"/>
                <a:gd name="connsiteY1164" fmla="*/ 1345406 h 2362200"/>
                <a:gd name="connsiteX1165" fmla="*/ 1914049 w 7629525"/>
                <a:gd name="connsiteY1165" fmla="*/ 1345406 h 2362200"/>
                <a:gd name="connsiteX1166" fmla="*/ 1914049 w 7629525"/>
                <a:gd name="connsiteY1166" fmla="*/ 1329214 h 2362200"/>
                <a:gd name="connsiteX1167" fmla="*/ 1908334 w 7629525"/>
                <a:gd name="connsiteY1167" fmla="*/ 1329214 h 2362200"/>
                <a:gd name="connsiteX1168" fmla="*/ 1908334 w 7629525"/>
                <a:gd name="connsiteY1168" fmla="*/ 1346359 h 2362200"/>
                <a:gd name="connsiteX1169" fmla="*/ 1905476 w 7629525"/>
                <a:gd name="connsiteY1169" fmla="*/ 1346359 h 2362200"/>
                <a:gd name="connsiteX1170" fmla="*/ 1905476 w 7629525"/>
                <a:gd name="connsiteY1170" fmla="*/ 1329214 h 2362200"/>
                <a:gd name="connsiteX1171" fmla="*/ 1899761 w 7629525"/>
                <a:gd name="connsiteY1171" fmla="*/ 1329214 h 2362200"/>
                <a:gd name="connsiteX1172" fmla="*/ 1899761 w 7629525"/>
                <a:gd name="connsiteY1172" fmla="*/ 1346359 h 2362200"/>
                <a:gd name="connsiteX1173" fmla="*/ 1897856 w 7629525"/>
                <a:gd name="connsiteY1173" fmla="*/ 1346359 h 2362200"/>
                <a:gd name="connsiteX1174" fmla="*/ 1896904 w 7629525"/>
                <a:gd name="connsiteY1174" fmla="*/ 1329214 h 2362200"/>
                <a:gd name="connsiteX1175" fmla="*/ 1891189 w 7629525"/>
                <a:gd name="connsiteY1175" fmla="*/ 1329214 h 2362200"/>
                <a:gd name="connsiteX1176" fmla="*/ 1891189 w 7629525"/>
                <a:gd name="connsiteY1176" fmla="*/ 1347311 h 2362200"/>
                <a:gd name="connsiteX1177" fmla="*/ 1888331 w 7629525"/>
                <a:gd name="connsiteY1177" fmla="*/ 1347311 h 2362200"/>
                <a:gd name="connsiteX1178" fmla="*/ 1888331 w 7629525"/>
                <a:gd name="connsiteY1178" fmla="*/ 1329214 h 2362200"/>
                <a:gd name="connsiteX1179" fmla="*/ 1882616 w 7629525"/>
                <a:gd name="connsiteY1179" fmla="*/ 1329214 h 2362200"/>
                <a:gd name="connsiteX1180" fmla="*/ 1882616 w 7629525"/>
                <a:gd name="connsiteY1180" fmla="*/ 1347311 h 2362200"/>
                <a:gd name="connsiteX1181" fmla="*/ 1881664 w 7629525"/>
                <a:gd name="connsiteY1181" fmla="*/ 1347311 h 2362200"/>
                <a:gd name="connsiteX1182" fmla="*/ 1880711 w 7629525"/>
                <a:gd name="connsiteY1182" fmla="*/ 1347311 h 2362200"/>
                <a:gd name="connsiteX1183" fmla="*/ 1880711 w 7629525"/>
                <a:gd name="connsiteY1183" fmla="*/ 1329214 h 2362200"/>
                <a:gd name="connsiteX1184" fmla="*/ 1874996 w 7629525"/>
                <a:gd name="connsiteY1184" fmla="*/ 1329214 h 2362200"/>
                <a:gd name="connsiteX1185" fmla="*/ 1874996 w 7629525"/>
                <a:gd name="connsiteY1185" fmla="*/ 1347311 h 2362200"/>
                <a:gd name="connsiteX1186" fmla="*/ 1872139 w 7629525"/>
                <a:gd name="connsiteY1186" fmla="*/ 1347311 h 2362200"/>
                <a:gd name="connsiteX1187" fmla="*/ 1872139 w 7629525"/>
                <a:gd name="connsiteY1187" fmla="*/ 1329214 h 2362200"/>
                <a:gd name="connsiteX1188" fmla="*/ 1866424 w 7629525"/>
                <a:gd name="connsiteY1188" fmla="*/ 1329214 h 2362200"/>
                <a:gd name="connsiteX1189" fmla="*/ 1866424 w 7629525"/>
                <a:gd name="connsiteY1189" fmla="*/ 1346359 h 2362200"/>
                <a:gd name="connsiteX1190" fmla="*/ 1863566 w 7629525"/>
                <a:gd name="connsiteY1190" fmla="*/ 1346359 h 2362200"/>
                <a:gd name="connsiteX1191" fmla="*/ 1863566 w 7629525"/>
                <a:gd name="connsiteY1191" fmla="*/ 1329214 h 2362200"/>
                <a:gd name="connsiteX1192" fmla="*/ 1857851 w 7629525"/>
                <a:gd name="connsiteY1192" fmla="*/ 1329214 h 2362200"/>
                <a:gd name="connsiteX1193" fmla="*/ 1857851 w 7629525"/>
                <a:gd name="connsiteY1193" fmla="*/ 1346359 h 2362200"/>
                <a:gd name="connsiteX1194" fmla="*/ 1854994 w 7629525"/>
                <a:gd name="connsiteY1194" fmla="*/ 1346359 h 2362200"/>
                <a:gd name="connsiteX1195" fmla="*/ 1854994 w 7629525"/>
                <a:gd name="connsiteY1195" fmla="*/ 1329214 h 2362200"/>
                <a:gd name="connsiteX1196" fmla="*/ 1849279 w 7629525"/>
                <a:gd name="connsiteY1196" fmla="*/ 1329214 h 2362200"/>
                <a:gd name="connsiteX1197" fmla="*/ 1849279 w 7629525"/>
                <a:gd name="connsiteY1197" fmla="*/ 1345406 h 2362200"/>
                <a:gd name="connsiteX1198" fmla="*/ 1846421 w 7629525"/>
                <a:gd name="connsiteY1198" fmla="*/ 1345406 h 2362200"/>
                <a:gd name="connsiteX1199" fmla="*/ 1846421 w 7629525"/>
                <a:gd name="connsiteY1199" fmla="*/ 1329214 h 2362200"/>
                <a:gd name="connsiteX1200" fmla="*/ 1840706 w 7629525"/>
                <a:gd name="connsiteY1200" fmla="*/ 1329214 h 2362200"/>
                <a:gd name="connsiteX1201" fmla="*/ 1840706 w 7629525"/>
                <a:gd name="connsiteY1201" fmla="*/ 1344454 h 2362200"/>
                <a:gd name="connsiteX1202" fmla="*/ 1837849 w 7629525"/>
                <a:gd name="connsiteY1202" fmla="*/ 1344454 h 2362200"/>
                <a:gd name="connsiteX1203" fmla="*/ 1837849 w 7629525"/>
                <a:gd name="connsiteY1203" fmla="*/ 1330166 h 2362200"/>
                <a:gd name="connsiteX1204" fmla="*/ 1835944 w 7629525"/>
                <a:gd name="connsiteY1204" fmla="*/ 1330166 h 2362200"/>
                <a:gd name="connsiteX1205" fmla="*/ 1835944 w 7629525"/>
                <a:gd name="connsiteY1205" fmla="*/ 1343501 h 2362200"/>
                <a:gd name="connsiteX1206" fmla="*/ 1833086 w 7629525"/>
                <a:gd name="connsiteY1206" fmla="*/ 1342549 h 2362200"/>
                <a:gd name="connsiteX1207" fmla="*/ 1833086 w 7629525"/>
                <a:gd name="connsiteY1207" fmla="*/ 1329214 h 2362200"/>
                <a:gd name="connsiteX1208" fmla="*/ 1827371 w 7629525"/>
                <a:gd name="connsiteY1208" fmla="*/ 1329214 h 2362200"/>
                <a:gd name="connsiteX1209" fmla="*/ 1827371 w 7629525"/>
                <a:gd name="connsiteY1209" fmla="*/ 1340644 h 2362200"/>
                <a:gd name="connsiteX1210" fmla="*/ 1824514 w 7629525"/>
                <a:gd name="connsiteY1210" fmla="*/ 1339691 h 2362200"/>
                <a:gd name="connsiteX1211" fmla="*/ 1824514 w 7629525"/>
                <a:gd name="connsiteY1211" fmla="*/ 1328261 h 2362200"/>
                <a:gd name="connsiteX1212" fmla="*/ 1818799 w 7629525"/>
                <a:gd name="connsiteY1212" fmla="*/ 1328261 h 2362200"/>
                <a:gd name="connsiteX1213" fmla="*/ 1818799 w 7629525"/>
                <a:gd name="connsiteY1213" fmla="*/ 1337786 h 2362200"/>
                <a:gd name="connsiteX1214" fmla="*/ 1815941 w 7629525"/>
                <a:gd name="connsiteY1214" fmla="*/ 1336834 h 2362200"/>
                <a:gd name="connsiteX1215" fmla="*/ 1815941 w 7629525"/>
                <a:gd name="connsiteY1215" fmla="*/ 1328261 h 2362200"/>
                <a:gd name="connsiteX1216" fmla="*/ 1810226 w 7629525"/>
                <a:gd name="connsiteY1216" fmla="*/ 1328261 h 2362200"/>
                <a:gd name="connsiteX1217" fmla="*/ 1810226 w 7629525"/>
                <a:gd name="connsiteY1217" fmla="*/ 1333976 h 2362200"/>
                <a:gd name="connsiteX1218" fmla="*/ 1802606 w 7629525"/>
                <a:gd name="connsiteY1218" fmla="*/ 1330166 h 2362200"/>
                <a:gd name="connsiteX1219" fmla="*/ 1802606 w 7629525"/>
                <a:gd name="connsiteY1219" fmla="*/ 1263491 h 2362200"/>
                <a:gd name="connsiteX1220" fmla="*/ 1790224 w 7629525"/>
                <a:gd name="connsiteY1220" fmla="*/ 1263491 h 2362200"/>
                <a:gd name="connsiteX1221" fmla="*/ 1790224 w 7629525"/>
                <a:gd name="connsiteY1221" fmla="*/ 1280636 h 2362200"/>
                <a:gd name="connsiteX1222" fmla="*/ 1780699 w 7629525"/>
                <a:gd name="connsiteY1222" fmla="*/ 1280636 h 2362200"/>
                <a:gd name="connsiteX1223" fmla="*/ 1780699 w 7629525"/>
                <a:gd name="connsiteY1223" fmla="*/ 1178719 h 2362200"/>
                <a:gd name="connsiteX1224" fmla="*/ 1772126 w 7629525"/>
                <a:gd name="connsiteY1224" fmla="*/ 1178719 h 2362200"/>
                <a:gd name="connsiteX1225" fmla="*/ 1772126 w 7629525"/>
                <a:gd name="connsiteY1225" fmla="*/ 1281589 h 2362200"/>
                <a:gd name="connsiteX1226" fmla="*/ 1759744 w 7629525"/>
                <a:gd name="connsiteY1226" fmla="*/ 1281589 h 2362200"/>
                <a:gd name="connsiteX1227" fmla="*/ 1759744 w 7629525"/>
                <a:gd name="connsiteY1227" fmla="*/ 1264444 h 2362200"/>
                <a:gd name="connsiteX1228" fmla="*/ 1750219 w 7629525"/>
                <a:gd name="connsiteY1228" fmla="*/ 1264444 h 2362200"/>
                <a:gd name="connsiteX1229" fmla="*/ 1750219 w 7629525"/>
                <a:gd name="connsiteY1229" fmla="*/ 1386364 h 2362200"/>
                <a:gd name="connsiteX1230" fmla="*/ 1721644 w 7629525"/>
                <a:gd name="connsiteY1230" fmla="*/ 1386364 h 2362200"/>
                <a:gd name="connsiteX1231" fmla="*/ 1721644 w 7629525"/>
                <a:gd name="connsiteY1231" fmla="*/ 1658779 h 2362200"/>
                <a:gd name="connsiteX1232" fmla="*/ 1695926 w 7629525"/>
                <a:gd name="connsiteY1232" fmla="*/ 1658779 h 2362200"/>
                <a:gd name="connsiteX1233" fmla="*/ 1695926 w 7629525"/>
                <a:gd name="connsiteY1233" fmla="*/ 1572101 h 2362200"/>
                <a:gd name="connsiteX1234" fmla="*/ 1685449 w 7629525"/>
                <a:gd name="connsiteY1234" fmla="*/ 1572101 h 2362200"/>
                <a:gd name="connsiteX1235" fmla="*/ 1685449 w 7629525"/>
                <a:gd name="connsiteY1235" fmla="*/ 1516856 h 2362200"/>
                <a:gd name="connsiteX1236" fmla="*/ 1674019 w 7629525"/>
                <a:gd name="connsiteY1236" fmla="*/ 1516856 h 2362200"/>
                <a:gd name="connsiteX1237" fmla="*/ 1620679 w 7629525"/>
                <a:gd name="connsiteY1237" fmla="*/ 1477804 h 2362200"/>
                <a:gd name="connsiteX1238" fmla="*/ 1620679 w 7629525"/>
                <a:gd name="connsiteY1238" fmla="*/ 1465421 h 2362200"/>
                <a:gd name="connsiteX1239" fmla="*/ 1630204 w 7629525"/>
                <a:gd name="connsiteY1239" fmla="*/ 1465421 h 2362200"/>
                <a:gd name="connsiteX1240" fmla="*/ 1630204 w 7629525"/>
                <a:gd name="connsiteY1240" fmla="*/ 1449229 h 2362200"/>
                <a:gd name="connsiteX1241" fmla="*/ 1620679 w 7629525"/>
                <a:gd name="connsiteY1241" fmla="*/ 1449229 h 2362200"/>
                <a:gd name="connsiteX1242" fmla="*/ 1620679 w 7629525"/>
                <a:gd name="connsiteY1242" fmla="*/ 1432084 h 2362200"/>
                <a:gd name="connsiteX1243" fmla="*/ 1632109 w 7629525"/>
                <a:gd name="connsiteY1243" fmla="*/ 1432084 h 2362200"/>
                <a:gd name="connsiteX1244" fmla="*/ 1632109 w 7629525"/>
                <a:gd name="connsiteY1244" fmla="*/ 1418749 h 2362200"/>
                <a:gd name="connsiteX1245" fmla="*/ 1620679 w 7629525"/>
                <a:gd name="connsiteY1245" fmla="*/ 1418749 h 2362200"/>
                <a:gd name="connsiteX1246" fmla="*/ 1620679 w 7629525"/>
                <a:gd name="connsiteY1246" fmla="*/ 1382554 h 2362200"/>
                <a:gd name="connsiteX1247" fmla="*/ 1604486 w 7629525"/>
                <a:gd name="connsiteY1247" fmla="*/ 1382554 h 2362200"/>
                <a:gd name="connsiteX1248" fmla="*/ 1604486 w 7629525"/>
                <a:gd name="connsiteY1248" fmla="*/ 1418749 h 2362200"/>
                <a:gd name="connsiteX1249" fmla="*/ 1593056 w 7629525"/>
                <a:gd name="connsiteY1249" fmla="*/ 1418749 h 2362200"/>
                <a:gd name="connsiteX1250" fmla="*/ 1593056 w 7629525"/>
                <a:gd name="connsiteY1250" fmla="*/ 1432084 h 2362200"/>
                <a:gd name="connsiteX1251" fmla="*/ 1604486 w 7629525"/>
                <a:gd name="connsiteY1251" fmla="*/ 1432084 h 2362200"/>
                <a:gd name="connsiteX1252" fmla="*/ 1604486 w 7629525"/>
                <a:gd name="connsiteY1252" fmla="*/ 1449229 h 2362200"/>
                <a:gd name="connsiteX1253" fmla="*/ 1595914 w 7629525"/>
                <a:gd name="connsiteY1253" fmla="*/ 1449229 h 2362200"/>
                <a:gd name="connsiteX1254" fmla="*/ 1595914 w 7629525"/>
                <a:gd name="connsiteY1254" fmla="*/ 1465421 h 2362200"/>
                <a:gd name="connsiteX1255" fmla="*/ 1604486 w 7629525"/>
                <a:gd name="connsiteY1255" fmla="*/ 1465421 h 2362200"/>
                <a:gd name="connsiteX1256" fmla="*/ 1604486 w 7629525"/>
                <a:gd name="connsiteY1256" fmla="*/ 1477804 h 2362200"/>
                <a:gd name="connsiteX1257" fmla="*/ 1551146 w 7629525"/>
                <a:gd name="connsiteY1257" fmla="*/ 1516856 h 2362200"/>
                <a:gd name="connsiteX1258" fmla="*/ 1539716 w 7629525"/>
                <a:gd name="connsiteY1258" fmla="*/ 1516856 h 2362200"/>
                <a:gd name="connsiteX1259" fmla="*/ 1539716 w 7629525"/>
                <a:gd name="connsiteY1259" fmla="*/ 1572101 h 2362200"/>
                <a:gd name="connsiteX1260" fmla="*/ 1531144 w 7629525"/>
                <a:gd name="connsiteY1260" fmla="*/ 1572101 h 2362200"/>
                <a:gd name="connsiteX1261" fmla="*/ 1531144 w 7629525"/>
                <a:gd name="connsiteY1261" fmla="*/ 1712119 h 2362200"/>
                <a:gd name="connsiteX1262" fmla="*/ 1480661 w 7629525"/>
                <a:gd name="connsiteY1262" fmla="*/ 1712119 h 2362200"/>
                <a:gd name="connsiteX1263" fmla="*/ 1480661 w 7629525"/>
                <a:gd name="connsiteY1263" fmla="*/ 2000726 h 2362200"/>
                <a:gd name="connsiteX1264" fmla="*/ 1362551 w 7629525"/>
                <a:gd name="connsiteY1264" fmla="*/ 1992154 h 2362200"/>
                <a:gd name="connsiteX1265" fmla="*/ 1394936 w 7629525"/>
                <a:gd name="connsiteY1265" fmla="*/ 2125504 h 2362200"/>
                <a:gd name="connsiteX1266" fmla="*/ 1392079 w 7629525"/>
                <a:gd name="connsiteY1266" fmla="*/ 2202656 h 2362200"/>
                <a:gd name="connsiteX1267" fmla="*/ 1193006 w 7629525"/>
                <a:gd name="connsiteY1267" fmla="*/ 2202656 h 2362200"/>
                <a:gd name="connsiteX1268" fmla="*/ 1193006 w 7629525"/>
                <a:gd name="connsiteY1268" fmla="*/ 2137886 h 2362200"/>
                <a:gd name="connsiteX1269" fmla="*/ 1168241 w 7629525"/>
                <a:gd name="connsiteY1269" fmla="*/ 2137886 h 2362200"/>
                <a:gd name="connsiteX1270" fmla="*/ 1127284 w 7629525"/>
                <a:gd name="connsiteY1270" fmla="*/ 2107406 h 2362200"/>
                <a:gd name="connsiteX1271" fmla="*/ 1142524 w 7629525"/>
                <a:gd name="connsiteY1271" fmla="*/ 2107406 h 2362200"/>
                <a:gd name="connsiteX1272" fmla="*/ 1142524 w 7629525"/>
                <a:gd name="connsiteY1272" fmla="*/ 2083594 h 2362200"/>
                <a:gd name="connsiteX1273" fmla="*/ 1126331 w 7629525"/>
                <a:gd name="connsiteY1273" fmla="*/ 2083594 h 2362200"/>
                <a:gd name="connsiteX1274" fmla="*/ 1126331 w 7629525"/>
                <a:gd name="connsiteY1274" fmla="*/ 2076926 h 2362200"/>
                <a:gd name="connsiteX1275" fmla="*/ 1113949 w 7629525"/>
                <a:gd name="connsiteY1275" fmla="*/ 2076926 h 2362200"/>
                <a:gd name="connsiteX1276" fmla="*/ 1113949 w 7629525"/>
                <a:gd name="connsiteY1276" fmla="*/ 2071211 h 2362200"/>
                <a:gd name="connsiteX1277" fmla="*/ 1126331 w 7629525"/>
                <a:gd name="connsiteY1277" fmla="*/ 2069306 h 2362200"/>
                <a:gd name="connsiteX1278" fmla="*/ 1128236 w 7629525"/>
                <a:gd name="connsiteY1278" fmla="*/ 2069306 h 2362200"/>
                <a:gd name="connsiteX1279" fmla="*/ 1165384 w 7629525"/>
                <a:gd name="connsiteY1279" fmla="*/ 2049304 h 2362200"/>
                <a:gd name="connsiteX1280" fmla="*/ 1171099 w 7629525"/>
                <a:gd name="connsiteY1280" fmla="*/ 2043589 h 2362200"/>
                <a:gd name="connsiteX1281" fmla="*/ 1173004 w 7629525"/>
                <a:gd name="connsiteY1281" fmla="*/ 2041684 h 2362200"/>
                <a:gd name="connsiteX1282" fmla="*/ 1171099 w 7629525"/>
                <a:gd name="connsiteY1282" fmla="*/ 2039779 h 2362200"/>
                <a:gd name="connsiteX1283" fmla="*/ 1169194 w 7629525"/>
                <a:gd name="connsiteY1283" fmla="*/ 2041684 h 2362200"/>
                <a:gd name="connsiteX1284" fmla="*/ 1169194 w 7629525"/>
                <a:gd name="connsiteY1284" fmla="*/ 2042636 h 2362200"/>
                <a:gd name="connsiteX1285" fmla="*/ 1165384 w 7629525"/>
                <a:gd name="connsiteY1285" fmla="*/ 2046446 h 2362200"/>
                <a:gd name="connsiteX1286" fmla="*/ 1152049 w 7629525"/>
                <a:gd name="connsiteY1286" fmla="*/ 2045494 h 2362200"/>
                <a:gd name="connsiteX1287" fmla="*/ 1159669 w 7629525"/>
                <a:gd name="connsiteY1287" fmla="*/ 2029301 h 2362200"/>
                <a:gd name="connsiteX1288" fmla="*/ 1164431 w 7629525"/>
                <a:gd name="connsiteY1288" fmla="*/ 2023586 h 2362200"/>
                <a:gd name="connsiteX1289" fmla="*/ 1164431 w 7629525"/>
                <a:gd name="connsiteY1289" fmla="*/ 2023586 h 2362200"/>
                <a:gd name="connsiteX1290" fmla="*/ 1166336 w 7629525"/>
                <a:gd name="connsiteY1290" fmla="*/ 2021681 h 2362200"/>
                <a:gd name="connsiteX1291" fmla="*/ 1164431 w 7629525"/>
                <a:gd name="connsiteY1291" fmla="*/ 2019776 h 2362200"/>
                <a:gd name="connsiteX1292" fmla="*/ 1162526 w 7629525"/>
                <a:gd name="connsiteY1292" fmla="*/ 2021681 h 2362200"/>
                <a:gd name="connsiteX1293" fmla="*/ 1162526 w 7629525"/>
                <a:gd name="connsiteY1293" fmla="*/ 2022634 h 2362200"/>
                <a:gd name="connsiteX1294" fmla="*/ 1156811 w 7629525"/>
                <a:gd name="connsiteY1294" fmla="*/ 2028349 h 2362200"/>
                <a:gd name="connsiteX1295" fmla="*/ 1156811 w 7629525"/>
                <a:gd name="connsiteY1295" fmla="*/ 2028349 h 2362200"/>
                <a:gd name="connsiteX1296" fmla="*/ 1151096 w 7629525"/>
                <a:gd name="connsiteY1296" fmla="*/ 2030254 h 2362200"/>
                <a:gd name="connsiteX1297" fmla="*/ 1144429 w 7629525"/>
                <a:gd name="connsiteY1297" fmla="*/ 2028349 h 2362200"/>
                <a:gd name="connsiteX1298" fmla="*/ 1137761 w 7629525"/>
                <a:gd name="connsiteY1298" fmla="*/ 2031206 h 2362200"/>
                <a:gd name="connsiteX1299" fmla="*/ 1137761 w 7629525"/>
                <a:gd name="connsiteY1299" fmla="*/ 2031206 h 2362200"/>
                <a:gd name="connsiteX1300" fmla="*/ 1128236 w 7629525"/>
                <a:gd name="connsiteY1300" fmla="*/ 2030254 h 2362200"/>
                <a:gd name="connsiteX1301" fmla="*/ 1128236 w 7629525"/>
                <a:gd name="connsiteY1301" fmla="*/ 2020729 h 2362200"/>
                <a:gd name="connsiteX1302" fmla="*/ 1128236 w 7629525"/>
                <a:gd name="connsiteY1302" fmla="*/ 2016919 h 2362200"/>
                <a:gd name="connsiteX1303" fmla="*/ 1128236 w 7629525"/>
                <a:gd name="connsiteY1303" fmla="*/ 2007394 h 2362200"/>
                <a:gd name="connsiteX1304" fmla="*/ 1120616 w 7629525"/>
                <a:gd name="connsiteY1304" fmla="*/ 2007394 h 2362200"/>
                <a:gd name="connsiteX1305" fmla="*/ 1120616 w 7629525"/>
                <a:gd name="connsiteY1305" fmla="*/ 1998821 h 2362200"/>
                <a:gd name="connsiteX1306" fmla="*/ 1112044 w 7629525"/>
                <a:gd name="connsiteY1306" fmla="*/ 1998821 h 2362200"/>
                <a:gd name="connsiteX1307" fmla="*/ 1112044 w 7629525"/>
                <a:gd name="connsiteY1307" fmla="*/ 2004536 h 2362200"/>
                <a:gd name="connsiteX1308" fmla="*/ 1105376 w 7629525"/>
                <a:gd name="connsiteY1308" fmla="*/ 2004536 h 2362200"/>
                <a:gd name="connsiteX1309" fmla="*/ 1105376 w 7629525"/>
                <a:gd name="connsiteY1309" fmla="*/ 1998821 h 2362200"/>
                <a:gd name="connsiteX1310" fmla="*/ 1121569 w 7629525"/>
                <a:gd name="connsiteY1310" fmla="*/ 1995964 h 2362200"/>
                <a:gd name="connsiteX1311" fmla="*/ 1124426 w 7629525"/>
                <a:gd name="connsiteY1311" fmla="*/ 1995964 h 2362200"/>
                <a:gd name="connsiteX1312" fmla="*/ 1158716 w 7629525"/>
                <a:gd name="connsiteY1312" fmla="*/ 1976914 h 2362200"/>
                <a:gd name="connsiteX1313" fmla="*/ 1163479 w 7629525"/>
                <a:gd name="connsiteY1313" fmla="*/ 1971199 h 2362200"/>
                <a:gd name="connsiteX1314" fmla="*/ 1165384 w 7629525"/>
                <a:gd name="connsiteY1314" fmla="*/ 1969294 h 2362200"/>
                <a:gd name="connsiteX1315" fmla="*/ 1163479 w 7629525"/>
                <a:gd name="connsiteY1315" fmla="*/ 1967389 h 2362200"/>
                <a:gd name="connsiteX1316" fmla="*/ 1161574 w 7629525"/>
                <a:gd name="connsiteY1316" fmla="*/ 1969294 h 2362200"/>
                <a:gd name="connsiteX1317" fmla="*/ 1161574 w 7629525"/>
                <a:gd name="connsiteY1317" fmla="*/ 1970246 h 2362200"/>
                <a:gd name="connsiteX1318" fmla="*/ 1157764 w 7629525"/>
                <a:gd name="connsiteY1318" fmla="*/ 1974056 h 2362200"/>
                <a:gd name="connsiteX1319" fmla="*/ 1145381 w 7629525"/>
                <a:gd name="connsiteY1319" fmla="*/ 1973104 h 2362200"/>
                <a:gd name="connsiteX1320" fmla="*/ 1152049 w 7629525"/>
                <a:gd name="connsiteY1320" fmla="*/ 1957864 h 2362200"/>
                <a:gd name="connsiteX1321" fmla="*/ 1156811 w 7629525"/>
                <a:gd name="connsiteY1321" fmla="*/ 1953101 h 2362200"/>
                <a:gd name="connsiteX1322" fmla="*/ 1156811 w 7629525"/>
                <a:gd name="connsiteY1322" fmla="*/ 1953101 h 2362200"/>
                <a:gd name="connsiteX1323" fmla="*/ 1158716 w 7629525"/>
                <a:gd name="connsiteY1323" fmla="*/ 1951196 h 2362200"/>
                <a:gd name="connsiteX1324" fmla="*/ 1156811 w 7629525"/>
                <a:gd name="connsiteY1324" fmla="*/ 1949291 h 2362200"/>
                <a:gd name="connsiteX1325" fmla="*/ 1154906 w 7629525"/>
                <a:gd name="connsiteY1325" fmla="*/ 1951196 h 2362200"/>
                <a:gd name="connsiteX1326" fmla="*/ 1154906 w 7629525"/>
                <a:gd name="connsiteY1326" fmla="*/ 1952149 h 2362200"/>
                <a:gd name="connsiteX1327" fmla="*/ 1150144 w 7629525"/>
                <a:gd name="connsiteY1327" fmla="*/ 1957864 h 2362200"/>
                <a:gd name="connsiteX1328" fmla="*/ 1150144 w 7629525"/>
                <a:gd name="connsiteY1328" fmla="*/ 1957864 h 2362200"/>
                <a:gd name="connsiteX1329" fmla="*/ 1144429 w 7629525"/>
                <a:gd name="connsiteY1329" fmla="*/ 1959769 h 2362200"/>
                <a:gd name="connsiteX1330" fmla="*/ 1138714 w 7629525"/>
                <a:gd name="connsiteY1330" fmla="*/ 1957864 h 2362200"/>
                <a:gd name="connsiteX1331" fmla="*/ 1132046 w 7629525"/>
                <a:gd name="connsiteY1331" fmla="*/ 1960721 h 2362200"/>
                <a:gd name="connsiteX1332" fmla="*/ 1132046 w 7629525"/>
                <a:gd name="connsiteY1332" fmla="*/ 1960721 h 2362200"/>
                <a:gd name="connsiteX1333" fmla="*/ 1123474 w 7629525"/>
                <a:gd name="connsiteY1333" fmla="*/ 1959769 h 2362200"/>
                <a:gd name="connsiteX1334" fmla="*/ 1123474 w 7629525"/>
                <a:gd name="connsiteY1334" fmla="*/ 1951196 h 2362200"/>
                <a:gd name="connsiteX1335" fmla="*/ 1123474 w 7629525"/>
                <a:gd name="connsiteY1335" fmla="*/ 1947386 h 2362200"/>
                <a:gd name="connsiteX1336" fmla="*/ 1123474 w 7629525"/>
                <a:gd name="connsiteY1336" fmla="*/ 1938814 h 2362200"/>
                <a:gd name="connsiteX1337" fmla="*/ 1115854 w 7629525"/>
                <a:gd name="connsiteY1337" fmla="*/ 1938814 h 2362200"/>
                <a:gd name="connsiteX1338" fmla="*/ 1115854 w 7629525"/>
                <a:gd name="connsiteY1338" fmla="*/ 1931194 h 2362200"/>
                <a:gd name="connsiteX1339" fmla="*/ 1109186 w 7629525"/>
                <a:gd name="connsiteY1339" fmla="*/ 1931194 h 2362200"/>
                <a:gd name="connsiteX1340" fmla="*/ 1109186 w 7629525"/>
                <a:gd name="connsiteY1340" fmla="*/ 1936909 h 2362200"/>
                <a:gd name="connsiteX1341" fmla="*/ 1102519 w 7629525"/>
                <a:gd name="connsiteY1341" fmla="*/ 1936909 h 2362200"/>
                <a:gd name="connsiteX1342" fmla="*/ 1102519 w 7629525"/>
                <a:gd name="connsiteY1342" fmla="*/ 1928336 h 2362200"/>
                <a:gd name="connsiteX1343" fmla="*/ 1118711 w 7629525"/>
                <a:gd name="connsiteY1343" fmla="*/ 1925479 h 2362200"/>
                <a:gd name="connsiteX1344" fmla="*/ 1121569 w 7629525"/>
                <a:gd name="connsiteY1344" fmla="*/ 1925479 h 2362200"/>
                <a:gd name="connsiteX1345" fmla="*/ 1153954 w 7629525"/>
                <a:gd name="connsiteY1345" fmla="*/ 1907381 h 2362200"/>
                <a:gd name="connsiteX1346" fmla="*/ 1158716 w 7629525"/>
                <a:gd name="connsiteY1346" fmla="*/ 1902619 h 2362200"/>
                <a:gd name="connsiteX1347" fmla="*/ 1160621 w 7629525"/>
                <a:gd name="connsiteY1347" fmla="*/ 1900714 h 2362200"/>
                <a:gd name="connsiteX1348" fmla="*/ 1158716 w 7629525"/>
                <a:gd name="connsiteY1348" fmla="*/ 1898809 h 2362200"/>
                <a:gd name="connsiteX1349" fmla="*/ 1156811 w 7629525"/>
                <a:gd name="connsiteY1349" fmla="*/ 1900714 h 2362200"/>
                <a:gd name="connsiteX1350" fmla="*/ 1156811 w 7629525"/>
                <a:gd name="connsiteY1350" fmla="*/ 1901666 h 2362200"/>
                <a:gd name="connsiteX1351" fmla="*/ 1153001 w 7629525"/>
                <a:gd name="connsiteY1351" fmla="*/ 1905476 h 2362200"/>
                <a:gd name="connsiteX1352" fmla="*/ 1140619 w 7629525"/>
                <a:gd name="connsiteY1352" fmla="*/ 1904524 h 2362200"/>
                <a:gd name="connsiteX1353" fmla="*/ 1147286 w 7629525"/>
                <a:gd name="connsiteY1353" fmla="*/ 1889284 h 2362200"/>
                <a:gd name="connsiteX1354" fmla="*/ 1152049 w 7629525"/>
                <a:gd name="connsiteY1354" fmla="*/ 1884521 h 2362200"/>
                <a:gd name="connsiteX1355" fmla="*/ 1152049 w 7629525"/>
                <a:gd name="connsiteY1355" fmla="*/ 1884521 h 2362200"/>
                <a:gd name="connsiteX1356" fmla="*/ 1153954 w 7629525"/>
                <a:gd name="connsiteY1356" fmla="*/ 1882616 h 2362200"/>
                <a:gd name="connsiteX1357" fmla="*/ 1152049 w 7629525"/>
                <a:gd name="connsiteY1357" fmla="*/ 1880711 h 2362200"/>
                <a:gd name="connsiteX1358" fmla="*/ 1150144 w 7629525"/>
                <a:gd name="connsiteY1358" fmla="*/ 1882616 h 2362200"/>
                <a:gd name="connsiteX1359" fmla="*/ 1150144 w 7629525"/>
                <a:gd name="connsiteY1359" fmla="*/ 1883569 h 2362200"/>
                <a:gd name="connsiteX1360" fmla="*/ 1145381 w 7629525"/>
                <a:gd name="connsiteY1360" fmla="*/ 1888331 h 2362200"/>
                <a:gd name="connsiteX1361" fmla="*/ 1145381 w 7629525"/>
                <a:gd name="connsiteY1361" fmla="*/ 1888331 h 2362200"/>
                <a:gd name="connsiteX1362" fmla="*/ 1139666 w 7629525"/>
                <a:gd name="connsiteY1362" fmla="*/ 1890236 h 2362200"/>
                <a:gd name="connsiteX1363" fmla="*/ 1133951 w 7629525"/>
                <a:gd name="connsiteY1363" fmla="*/ 1888331 h 2362200"/>
                <a:gd name="connsiteX1364" fmla="*/ 1128236 w 7629525"/>
                <a:gd name="connsiteY1364" fmla="*/ 1891189 h 2362200"/>
                <a:gd name="connsiteX1365" fmla="*/ 1128236 w 7629525"/>
                <a:gd name="connsiteY1365" fmla="*/ 1891189 h 2362200"/>
                <a:gd name="connsiteX1366" fmla="*/ 1119664 w 7629525"/>
                <a:gd name="connsiteY1366" fmla="*/ 1890236 h 2362200"/>
                <a:gd name="connsiteX1367" fmla="*/ 1119664 w 7629525"/>
                <a:gd name="connsiteY1367" fmla="*/ 1881664 h 2362200"/>
                <a:gd name="connsiteX1368" fmla="*/ 1119664 w 7629525"/>
                <a:gd name="connsiteY1368" fmla="*/ 1877854 h 2362200"/>
                <a:gd name="connsiteX1369" fmla="*/ 1119664 w 7629525"/>
                <a:gd name="connsiteY1369" fmla="*/ 1869281 h 2362200"/>
                <a:gd name="connsiteX1370" fmla="*/ 1112996 w 7629525"/>
                <a:gd name="connsiteY1370" fmla="*/ 1869281 h 2362200"/>
                <a:gd name="connsiteX1371" fmla="*/ 1112996 w 7629525"/>
                <a:gd name="connsiteY1371" fmla="*/ 1861661 h 2362200"/>
                <a:gd name="connsiteX1372" fmla="*/ 1106329 w 7629525"/>
                <a:gd name="connsiteY1372" fmla="*/ 1861661 h 2362200"/>
                <a:gd name="connsiteX1373" fmla="*/ 1106329 w 7629525"/>
                <a:gd name="connsiteY1373" fmla="*/ 1867376 h 2362200"/>
                <a:gd name="connsiteX1374" fmla="*/ 1100614 w 7629525"/>
                <a:gd name="connsiteY1374" fmla="*/ 1867376 h 2362200"/>
                <a:gd name="connsiteX1375" fmla="*/ 1100614 w 7629525"/>
                <a:gd name="connsiteY1375" fmla="*/ 1854994 h 2362200"/>
                <a:gd name="connsiteX1376" fmla="*/ 1115854 w 7629525"/>
                <a:gd name="connsiteY1376" fmla="*/ 1853089 h 2362200"/>
                <a:gd name="connsiteX1377" fmla="*/ 1118711 w 7629525"/>
                <a:gd name="connsiteY1377" fmla="*/ 1853089 h 2362200"/>
                <a:gd name="connsiteX1378" fmla="*/ 1150144 w 7629525"/>
                <a:gd name="connsiteY1378" fmla="*/ 1835944 h 2362200"/>
                <a:gd name="connsiteX1379" fmla="*/ 1154906 w 7629525"/>
                <a:gd name="connsiteY1379" fmla="*/ 1831181 h 2362200"/>
                <a:gd name="connsiteX1380" fmla="*/ 1154906 w 7629525"/>
                <a:gd name="connsiteY1380" fmla="*/ 1831181 h 2362200"/>
                <a:gd name="connsiteX1381" fmla="*/ 1156811 w 7629525"/>
                <a:gd name="connsiteY1381" fmla="*/ 1829276 h 2362200"/>
                <a:gd name="connsiteX1382" fmla="*/ 1154906 w 7629525"/>
                <a:gd name="connsiteY1382" fmla="*/ 1827371 h 2362200"/>
                <a:gd name="connsiteX1383" fmla="*/ 1153001 w 7629525"/>
                <a:gd name="connsiteY1383" fmla="*/ 1829276 h 2362200"/>
                <a:gd name="connsiteX1384" fmla="*/ 1153001 w 7629525"/>
                <a:gd name="connsiteY1384" fmla="*/ 1830229 h 2362200"/>
                <a:gd name="connsiteX1385" fmla="*/ 1150144 w 7629525"/>
                <a:gd name="connsiteY1385" fmla="*/ 1834039 h 2362200"/>
                <a:gd name="connsiteX1386" fmla="*/ 1138714 w 7629525"/>
                <a:gd name="connsiteY1386" fmla="*/ 1833086 h 2362200"/>
                <a:gd name="connsiteX1387" fmla="*/ 1145381 w 7629525"/>
                <a:gd name="connsiteY1387" fmla="*/ 1818799 h 2362200"/>
                <a:gd name="connsiteX1388" fmla="*/ 1150144 w 7629525"/>
                <a:gd name="connsiteY1388" fmla="*/ 1814036 h 2362200"/>
                <a:gd name="connsiteX1389" fmla="*/ 1150144 w 7629525"/>
                <a:gd name="connsiteY1389" fmla="*/ 1814036 h 2362200"/>
                <a:gd name="connsiteX1390" fmla="*/ 1152049 w 7629525"/>
                <a:gd name="connsiteY1390" fmla="*/ 1812131 h 2362200"/>
                <a:gd name="connsiteX1391" fmla="*/ 1150144 w 7629525"/>
                <a:gd name="connsiteY1391" fmla="*/ 1810226 h 2362200"/>
                <a:gd name="connsiteX1392" fmla="*/ 1148239 w 7629525"/>
                <a:gd name="connsiteY1392" fmla="*/ 1812131 h 2362200"/>
                <a:gd name="connsiteX1393" fmla="*/ 1148239 w 7629525"/>
                <a:gd name="connsiteY1393" fmla="*/ 1813084 h 2362200"/>
                <a:gd name="connsiteX1394" fmla="*/ 1143476 w 7629525"/>
                <a:gd name="connsiteY1394" fmla="*/ 1817846 h 2362200"/>
                <a:gd name="connsiteX1395" fmla="*/ 1143476 w 7629525"/>
                <a:gd name="connsiteY1395" fmla="*/ 1817846 h 2362200"/>
                <a:gd name="connsiteX1396" fmla="*/ 1138714 w 7629525"/>
                <a:gd name="connsiteY1396" fmla="*/ 1818799 h 2362200"/>
                <a:gd name="connsiteX1397" fmla="*/ 1132999 w 7629525"/>
                <a:gd name="connsiteY1397" fmla="*/ 1816894 h 2362200"/>
                <a:gd name="connsiteX1398" fmla="*/ 1127284 w 7629525"/>
                <a:gd name="connsiteY1398" fmla="*/ 1819751 h 2362200"/>
                <a:gd name="connsiteX1399" fmla="*/ 1127284 w 7629525"/>
                <a:gd name="connsiteY1399" fmla="*/ 1819751 h 2362200"/>
                <a:gd name="connsiteX1400" fmla="*/ 1118711 w 7629525"/>
                <a:gd name="connsiteY1400" fmla="*/ 1818799 h 2362200"/>
                <a:gd name="connsiteX1401" fmla="*/ 1118711 w 7629525"/>
                <a:gd name="connsiteY1401" fmla="*/ 1811179 h 2362200"/>
                <a:gd name="connsiteX1402" fmla="*/ 1118711 w 7629525"/>
                <a:gd name="connsiteY1402" fmla="*/ 1808321 h 2362200"/>
                <a:gd name="connsiteX1403" fmla="*/ 1118711 w 7629525"/>
                <a:gd name="connsiteY1403" fmla="*/ 1800701 h 2362200"/>
                <a:gd name="connsiteX1404" fmla="*/ 1112044 w 7629525"/>
                <a:gd name="connsiteY1404" fmla="*/ 1800701 h 2362200"/>
                <a:gd name="connsiteX1405" fmla="*/ 1112044 w 7629525"/>
                <a:gd name="connsiteY1405" fmla="*/ 1794034 h 2362200"/>
                <a:gd name="connsiteX1406" fmla="*/ 1105376 w 7629525"/>
                <a:gd name="connsiteY1406" fmla="*/ 1794034 h 2362200"/>
                <a:gd name="connsiteX1407" fmla="*/ 1105376 w 7629525"/>
                <a:gd name="connsiteY1407" fmla="*/ 1798796 h 2362200"/>
                <a:gd name="connsiteX1408" fmla="*/ 1099661 w 7629525"/>
                <a:gd name="connsiteY1408" fmla="*/ 1798796 h 2362200"/>
                <a:gd name="connsiteX1409" fmla="*/ 1099661 w 7629525"/>
                <a:gd name="connsiteY1409" fmla="*/ 1784509 h 2362200"/>
                <a:gd name="connsiteX1410" fmla="*/ 1113949 w 7629525"/>
                <a:gd name="connsiteY1410" fmla="*/ 1782604 h 2362200"/>
                <a:gd name="connsiteX1411" fmla="*/ 1115854 w 7629525"/>
                <a:gd name="connsiteY1411" fmla="*/ 1782604 h 2362200"/>
                <a:gd name="connsiteX1412" fmla="*/ 1146334 w 7629525"/>
                <a:gd name="connsiteY1412" fmla="*/ 1766411 h 2362200"/>
                <a:gd name="connsiteX1413" fmla="*/ 1151096 w 7629525"/>
                <a:gd name="connsiteY1413" fmla="*/ 1761649 h 2362200"/>
                <a:gd name="connsiteX1414" fmla="*/ 1151096 w 7629525"/>
                <a:gd name="connsiteY1414" fmla="*/ 1761649 h 2362200"/>
                <a:gd name="connsiteX1415" fmla="*/ 1153001 w 7629525"/>
                <a:gd name="connsiteY1415" fmla="*/ 1759744 h 2362200"/>
                <a:gd name="connsiteX1416" fmla="*/ 1151096 w 7629525"/>
                <a:gd name="connsiteY1416" fmla="*/ 1757839 h 2362200"/>
                <a:gd name="connsiteX1417" fmla="*/ 1149191 w 7629525"/>
                <a:gd name="connsiteY1417" fmla="*/ 1759744 h 2362200"/>
                <a:gd name="connsiteX1418" fmla="*/ 1149191 w 7629525"/>
                <a:gd name="connsiteY1418" fmla="*/ 1760696 h 2362200"/>
                <a:gd name="connsiteX1419" fmla="*/ 1146334 w 7629525"/>
                <a:gd name="connsiteY1419" fmla="*/ 1763554 h 2362200"/>
                <a:gd name="connsiteX1420" fmla="*/ 1134904 w 7629525"/>
                <a:gd name="connsiteY1420" fmla="*/ 1762601 h 2362200"/>
                <a:gd name="connsiteX1421" fmla="*/ 1140619 w 7629525"/>
                <a:gd name="connsiteY1421" fmla="*/ 1749266 h 2362200"/>
                <a:gd name="connsiteX1422" fmla="*/ 1144429 w 7629525"/>
                <a:gd name="connsiteY1422" fmla="*/ 1744504 h 2362200"/>
                <a:gd name="connsiteX1423" fmla="*/ 1144429 w 7629525"/>
                <a:gd name="connsiteY1423" fmla="*/ 1744504 h 2362200"/>
                <a:gd name="connsiteX1424" fmla="*/ 1146334 w 7629525"/>
                <a:gd name="connsiteY1424" fmla="*/ 1742599 h 2362200"/>
                <a:gd name="connsiteX1425" fmla="*/ 1144429 w 7629525"/>
                <a:gd name="connsiteY1425" fmla="*/ 1740694 h 2362200"/>
                <a:gd name="connsiteX1426" fmla="*/ 1142524 w 7629525"/>
                <a:gd name="connsiteY1426" fmla="*/ 1742599 h 2362200"/>
                <a:gd name="connsiteX1427" fmla="*/ 1142524 w 7629525"/>
                <a:gd name="connsiteY1427" fmla="*/ 1743551 h 2362200"/>
                <a:gd name="connsiteX1428" fmla="*/ 1137761 w 7629525"/>
                <a:gd name="connsiteY1428" fmla="*/ 1748314 h 2362200"/>
                <a:gd name="connsiteX1429" fmla="*/ 1137761 w 7629525"/>
                <a:gd name="connsiteY1429" fmla="*/ 1748314 h 2362200"/>
                <a:gd name="connsiteX1430" fmla="*/ 1132999 w 7629525"/>
                <a:gd name="connsiteY1430" fmla="*/ 1749266 h 2362200"/>
                <a:gd name="connsiteX1431" fmla="*/ 1127284 w 7629525"/>
                <a:gd name="connsiteY1431" fmla="*/ 1747361 h 2362200"/>
                <a:gd name="connsiteX1432" fmla="*/ 1121569 w 7629525"/>
                <a:gd name="connsiteY1432" fmla="*/ 1749266 h 2362200"/>
                <a:gd name="connsiteX1433" fmla="*/ 1121569 w 7629525"/>
                <a:gd name="connsiteY1433" fmla="*/ 1749266 h 2362200"/>
                <a:gd name="connsiteX1434" fmla="*/ 1113949 w 7629525"/>
                <a:gd name="connsiteY1434" fmla="*/ 1748314 h 2362200"/>
                <a:gd name="connsiteX1435" fmla="*/ 1113949 w 7629525"/>
                <a:gd name="connsiteY1435" fmla="*/ 1740694 h 2362200"/>
                <a:gd name="connsiteX1436" fmla="*/ 1113949 w 7629525"/>
                <a:gd name="connsiteY1436" fmla="*/ 1737836 h 2362200"/>
                <a:gd name="connsiteX1437" fmla="*/ 1113949 w 7629525"/>
                <a:gd name="connsiteY1437" fmla="*/ 1730216 h 2362200"/>
                <a:gd name="connsiteX1438" fmla="*/ 1107281 w 7629525"/>
                <a:gd name="connsiteY1438" fmla="*/ 1730216 h 2362200"/>
                <a:gd name="connsiteX1439" fmla="*/ 1107281 w 7629525"/>
                <a:gd name="connsiteY1439" fmla="*/ 1723549 h 2362200"/>
                <a:gd name="connsiteX1440" fmla="*/ 1101566 w 7629525"/>
                <a:gd name="connsiteY1440" fmla="*/ 1723549 h 2362200"/>
                <a:gd name="connsiteX1441" fmla="*/ 1101566 w 7629525"/>
                <a:gd name="connsiteY1441" fmla="*/ 1728311 h 2362200"/>
                <a:gd name="connsiteX1442" fmla="*/ 1095851 w 7629525"/>
                <a:gd name="connsiteY1442" fmla="*/ 1728311 h 2362200"/>
                <a:gd name="connsiteX1443" fmla="*/ 1095851 w 7629525"/>
                <a:gd name="connsiteY1443" fmla="*/ 1713071 h 2362200"/>
                <a:gd name="connsiteX1444" fmla="*/ 1070134 w 7629525"/>
                <a:gd name="connsiteY1444" fmla="*/ 1713071 h 2362200"/>
                <a:gd name="connsiteX1445" fmla="*/ 1070134 w 7629525"/>
                <a:gd name="connsiteY1445" fmla="*/ 1711166 h 2362200"/>
                <a:gd name="connsiteX1446" fmla="*/ 1058704 w 7629525"/>
                <a:gd name="connsiteY1446" fmla="*/ 1701641 h 2362200"/>
                <a:gd name="connsiteX1447" fmla="*/ 1061561 w 7629525"/>
                <a:gd name="connsiteY1447" fmla="*/ 1682591 h 2362200"/>
                <a:gd name="connsiteX1448" fmla="*/ 1053941 w 7629525"/>
                <a:gd name="connsiteY1448" fmla="*/ 1655921 h 2362200"/>
                <a:gd name="connsiteX1449" fmla="*/ 1054894 w 7629525"/>
                <a:gd name="connsiteY1449" fmla="*/ 1648301 h 2362200"/>
                <a:gd name="connsiteX1450" fmla="*/ 1054894 w 7629525"/>
                <a:gd name="connsiteY1450" fmla="*/ 1648301 h 2362200"/>
                <a:gd name="connsiteX1451" fmla="*/ 1058704 w 7629525"/>
                <a:gd name="connsiteY1451" fmla="*/ 1646396 h 2362200"/>
                <a:gd name="connsiteX1452" fmla="*/ 1054894 w 7629525"/>
                <a:gd name="connsiteY1452" fmla="*/ 1644491 h 2362200"/>
                <a:gd name="connsiteX1453" fmla="*/ 1054894 w 7629525"/>
                <a:gd name="connsiteY1453" fmla="*/ 1643539 h 2362200"/>
                <a:gd name="connsiteX1454" fmla="*/ 1059656 w 7629525"/>
                <a:gd name="connsiteY1454" fmla="*/ 1637824 h 2362200"/>
                <a:gd name="connsiteX1455" fmla="*/ 1056799 w 7629525"/>
                <a:gd name="connsiteY1455" fmla="*/ 1633061 h 2362200"/>
                <a:gd name="connsiteX1456" fmla="*/ 1057751 w 7629525"/>
                <a:gd name="connsiteY1456" fmla="*/ 1631156 h 2362200"/>
                <a:gd name="connsiteX1457" fmla="*/ 1054894 w 7629525"/>
                <a:gd name="connsiteY1457" fmla="*/ 1628299 h 2362200"/>
                <a:gd name="connsiteX1458" fmla="*/ 1054894 w 7629525"/>
                <a:gd name="connsiteY1458" fmla="*/ 1614964 h 2362200"/>
                <a:gd name="connsiteX1459" fmla="*/ 1053941 w 7629525"/>
                <a:gd name="connsiteY1459" fmla="*/ 1614011 h 2362200"/>
                <a:gd name="connsiteX1460" fmla="*/ 1052989 w 7629525"/>
                <a:gd name="connsiteY1460" fmla="*/ 1614964 h 2362200"/>
                <a:gd name="connsiteX1461" fmla="*/ 1052989 w 7629525"/>
                <a:gd name="connsiteY1461" fmla="*/ 1628299 h 2362200"/>
                <a:gd name="connsiteX1462" fmla="*/ 1050131 w 7629525"/>
                <a:gd name="connsiteY1462" fmla="*/ 1631156 h 2362200"/>
                <a:gd name="connsiteX1463" fmla="*/ 1051084 w 7629525"/>
                <a:gd name="connsiteY1463" fmla="*/ 1633061 h 2362200"/>
                <a:gd name="connsiteX1464" fmla="*/ 1048226 w 7629525"/>
                <a:gd name="connsiteY1464" fmla="*/ 1637824 h 2362200"/>
                <a:gd name="connsiteX1465" fmla="*/ 1052989 w 7629525"/>
                <a:gd name="connsiteY1465" fmla="*/ 1643539 h 2362200"/>
                <a:gd name="connsiteX1466" fmla="*/ 1052989 w 7629525"/>
                <a:gd name="connsiteY1466" fmla="*/ 1644491 h 2362200"/>
                <a:gd name="connsiteX1467" fmla="*/ 1049179 w 7629525"/>
                <a:gd name="connsiteY1467" fmla="*/ 1646396 h 2362200"/>
                <a:gd name="connsiteX1468" fmla="*/ 1052989 w 7629525"/>
                <a:gd name="connsiteY1468" fmla="*/ 1648301 h 2362200"/>
                <a:gd name="connsiteX1469" fmla="*/ 1052989 w 7629525"/>
                <a:gd name="connsiteY1469" fmla="*/ 1648301 h 2362200"/>
                <a:gd name="connsiteX1470" fmla="*/ 1053941 w 7629525"/>
                <a:gd name="connsiteY1470" fmla="*/ 1655921 h 2362200"/>
                <a:gd name="connsiteX1471" fmla="*/ 1046321 w 7629525"/>
                <a:gd name="connsiteY1471" fmla="*/ 1682591 h 2362200"/>
                <a:gd name="connsiteX1472" fmla="*/ 1049179 w 7629525"/>
                <a:gd name="connsiteY1472" fmla="*/ 1701641 h 2362200"/>
                <a:gd name="connsiteX1473" fmla="*/ 1037749 w 7629525"/>
                <a:gd name="connsiteY1473" fmla="*/ 1711166 h 2362200"/>
                <a:gd name="connsiteX1474" fmla="*/ 1037749 w 7629525"/>
                <a:gd name="connsiteY1474" fmla="*/ 1713071 h 2362200"/>
                <a:gd name="connsiteX1475" fmla="*/ 1014889 w 7629525"/>
                <a:gd name="connsiteY1475" fmla="*/ 1713071 h 2362200"/>
                <a:gd name="connsiteX1476" fmla="*/ 1014889 w 7629525"/>
                <a:gd name="connsiteY1476" fmla="*/ 1574006 h 2362200"/>
                <a:gd name="connsiteX1477" fmla="*/ 979646 w 7629525"/>
                <a:gd name="connsiteY1477" fmla="*/ 1574006 h 2362200"/>
                <a:gd name="connsiteX1478" fmla="*/ 943451 w 7629525"/>
                <a:gd name="connsiteY1478" fmla="*/ 1563529 h 2362200"/>
                <a:gd name="connsiteX1479" fmla="*/ 943451 w 7629525"/>
                <a:gd name="connsiteY1479" fmla="*/ 1559719 h 2362200"/>
                <a:gd name="connsiteX1480" fmla="*/ 951071 w 7629525"/>
                <a:gd name="connsiteY1480" fmla="*/ 1556861 h 2362200"/>
                <a:gd name="connsiteX1481" fmla="*/ 954881 w 7629525"/>
                <a:gd name="connsiteY1481" fmla="*/ 1554956 h 2362200"/>
                <a:gd name="connsiteX1482" fmla="*/ 955834 w 7629525"/>
                <a:gd name="connsiteY1482" fmla="*/ 1553051 h 2362200"/>
                <a:gd name="connsiteX1483" fmla="*/ 955834 w 7629525"/>
                <a:gd name="connsiteY1483" fmla="*/ 1551146 h 2362200"/>
                <a:gd name="connsiteX1484" fmla="*/ 955834 w 7629525"/>
                <a:gd name="connsiteY1484" fmla="*/ 1549241 h 2362200"/>
                <a:gd name="connsiteX1485" fmla="*/ 952976 w 7629525"/>
                <a:gd name="connsiteY1485" fmla="*/ 1547336 h 2362200"/>
                <a:gd name="connsiteX1486" fmla="*/ 945356 w 7629525"/>
                <a:gd name="connsiteY1486" fmla="*/ 1544479 h 2362200"/>
                <a:gd name="connsiteX1487" fmla="*/ 928211 w 7629525"/>
                <a:gd name="connsiteY1487" fmla="*/ 1541621 h 2362200"/>
                <a:gd name="connsiteX1488" fmla="*/ 906304 w 7629525"/>
                <a:gd name="connsiteY1488" fmla="*/ 1540669 h 2362200"/>
                <a:gd name="connsiteX1489" fmla="*/ 882491 w 7629525"/>
                <a:gd name="connsiteY1489" fmla="*/ 1541621 h 2362200"/>
                <a:gd name="connsiteX1490" fmla="*/ 882491 w 7629525"/>
                <a:gd name="connsiteY1490" fmla="*/ 1541621 h 2362200"/>
                <a:gd name="connsiteX1491" fmla="*/ 872966 w 7629525"/>
                <a:gd name="connsiteY1491" fmla="*/ 1542574 h 2362200"/>
                <a:gd name="connsiteX1492" fmla="*/ 862489 w 7629525"/>
                <a:gd name="connsiteY1492" fmla="*/ 1545431 h 2362200"/>
                <a:gd name="connsiteX1493" fmla="*/ 859631 w 7629525"/>
                <a:gd name="connsiteY1493" fmla="*/ 1547336 h 2362200"/>
                <a:gd name="connsiteX1494" fmla="*/ 858679 w 7629525"/>
                <a:gd name="connsiteY1494" fmla="*/ 1548289 h 2362200"/>
                <a:gd name="connsiteX1495" fmla="*/ 857726 w 7629525"/>
                <a:gd name="connsiteY1495" fmla="*/ 1550194 h 2362200"/>
                <a:gd name="connsiteX1496" fmla="*/ 858679 w 7629525"/>
                <a:gd name="connsiteY1496" fmla="*/ 1552099 h 2362200"/>
                <a:gd name="connsiteX1497" fmla="*/ 861536 w 7629525"/>
                <a:gd name="connsiteY1497" fmla="*/ 1554956 h 2362200"/>
                <a:gd name="connsiteX1498" fmla="*/ 869156 w 7629525"/>
                <a:gd name="connsiteY1498" fmla="*/ 1557814 h 2362200"/>
                <a:gd name="connsiteX1499" fmla="*/ 871061 w 7629525"/>
                <a:gd name="connsiteY1499" fmla="*/ 1557814 h 2362200"/>
                <a:gd name="connsiteX1500" fmla="*/ 871061 w 7629525"/>
                <a:gd name="connsiteY1500" fmla="*/ 1564481 h 2362200"/>
                <a:gd name="connsiteX1501" fmla="*/ 796766 w 7629525"/>
                <a:gd name="connsiteY1501" fmla="*/ 1564481 h 2362200"/>
                <a:gd name="connsiteX1502" fmla="*/ 796766 w 7629525"/>
                <a:gd name="connsiteY1502" fmla="*/ 1591151 h 2362200"/>
                <a:gd name="connsiteX1503" fmla="*/ 805339 w 7629525"/>
                <a:gd name="connsiteY1503" fmla="*/ 1591151 h 2362200"/>
                <a:gd name="connsiteX1504" fmla="*/ 805339 w 7629525"/>
                <a:gd name="connsiteY1504" fmla="*/ 1938814 h 2362200"/>
                <a:gd name="connsiteX1505" fmla="*/ 797719 w 7629525"/>
                <a:gd name="connsiteY1505" fmla="*/ 1940719 h 2362200"/>
                <a:gd name="connsiteX1506" fmla="*/ 798671 w 7629525"/>
                <a:gd name="connsiteY1506" fmla="*/ 1940719 h 2362200"/>
                <a:gd name="connsiteX1507" fmla="*/ 798671 w 7629525"/>
                <a:gd name="connsiteY1507" fmla="*/ 1885474 h 2362200"/>
                <a:gd name="connsiteX1508" fmla="*/ 795814 w 7629525"/>
                <a:gd name="connsiteY1508" fmla="*/ 1885474 h 2362200"/>
                <a:gd name="connsiteX1509" fmla="*/ 795814 w 7629525"/>
                <a:gd name="connsiteY1509" fmla="*/ 1884521 h 2362200"/>
                <a:gd name="connsiteX1510" fmla="*/ 798671 w 7629525"/>
                <a:gd name="connsiteY1510" fmla="*/ 1884521 h 2362200"/>
                <a:gd name="connsiteX1511" fmla="*/ 798671 w 7629525"/>
                <a:gd name="connsiteY1511" fmla="*/ 1880711 h 2362200"/>
                <a:gd name="connsiteX1512" fmla="*/ 794861 w 7629525"/>
                <a:gd name="connsiteY1512" fmla="*/ 1880711 h 2362200"/>
                <a:gd name="connsiteX1513" fmla="*/ 789146 w 7629525"/>
                <a:gd name="connsiteY1513" fmla="*/ 1848326 h 2362200"/>
                <a:gd name="connsiteX1514" fmla="*/ 786289 w 7629525"/>
                <a:gd name="connsiteY1514" fmla="*/ 1864519 h 2362200"/>
                <a:gd name="connsiteX1515" fmla="*/ 766286 w 7629525"/>
                <a:gd name="connsiteY1515" fmla="*/ 1740694 h 2362200"/>
                <a:gd name="connsiteX1516" fmla="*/ 766286 w 7629525"/>
                <a:gd name="connsiteY1516" fmla="*/ 1718786 h 2362200"/>
                <a:gd name="connsiteX1517" fmla="*/ 764381 w 7629525"/>
                <a:gd name="connsiteY1517" fmla="*/ 1718786 h 2362200"/>
                <a:gd name="connsiteX1518" fmla="*/ 764381 w 7629525"/>
                <a:gd name="connsiteY1518" fmla="*/ 1740694 h 2362200"/>
                <a:gd name="connsiteX1519" fmla="*/ 743426 w 7629525"/>
                <a:gd name="connsiteY1519" fmla="*/ 1863566 h 2362200"/>
                <a:gd name="connsiteX1520" fmla="*/ 740569 w 7629525"/>
                <a:gd name="connsiteY1520" fmla="*/ 1847374 h 2362200"/>
                <a:gd name="connsiteX1521" fmla="*/ 734854 w 7629525"/>
                <a:gd name="connsiteY1521" fmla="*/ 1879759 h 2362200"/>
                <a:gd name="connsiteX1522" fmla="*/ 733901 w 7629525"/>
                <a:gd name="connsiteY1522" fmla="*/ 1879759 h 2362200"/>
                <a:gd name="connsiteX1523" fmla="*/ 733901 w 7629525"/>
                <a:gd name="connsiteY1523" fmla="*/ 1883569 h 2362200"/>
                <a:gd name="connsiteX1524" fmla="*/ 734854 w 7629525"/>
                <a:gd name="connsiteY1524" fmla="*/ 1883569 h 2362200"/>
                <a:gd name="connsiteX1525" fmla="*/ 734854 w 7629525"/>
                <a:gd name="connsiteY1525" fmla="*/ 1884521 h 2362200"/>
                <a:gd name="connsiteX1526" fmla="*/ 732949 w 7629525"/>
                <a:gd name="connsiteY1526" fmla="*/ 1884521 h 2362200"/>
                <a:gd name="connsiteX1527" fmla="*/ 732949 w 7629525"/>
                <a:gd name="connsiteY1527" fmla="*/ 1894046 h 2362200"/>
                <a:gd name="connsiteX1528" fmla="*/ 732949 w 7629525"/>
                <a:gd name="connsiteY1528" fmla="*/ 1894999 h 2362200"/>
                <a:gd name="connsiteX1529" fmla="*/ 732949 w 7629525"/>
                <a:gd name="connsiteY1529" fmla="*/ 1894999 h 2362200"/>
                <a:gd name="connsiteX1530" fmla="*/ 732949 w 7629525"/>
                <a:gd name="connsiteY1530" fmla="*/ 1937861 h 2362200"/>
                <a:gd name="connsiteX1531" fmla="*/ 730091 w 7629525"/>
                <a:gd name="connsiteY1531" fmla="*/ 1937861 h 2362200"/>
                <a:gd name="connsiteX1532" fmla="*/ 730091 w 7629525"/>
                <a:gd name="connsiteY1532" fmla="*/ 1939766 h 2362200"/>
                <a:gd name="connsiteX1533" fmla="*/ 727234 w 7629525"/>
                <a:gd name="connsiteY1533" fmla="*/ 1937861 h 2362200"/>
                <a:gd name="connsiteX1534" fmla="*/ 727234 w 7629525"/>
                <a:gd name="connsiteY1534" fmla="*/ 1935004 h 2362200"/>
                <a:gd name="connsiteX1535" fmla="*/ 723424 w 7629525"/>
                <a:gd name="connsiteY1535" fmla="*/ 1935004 h 2362200"/>
                <a:gd name="connsiteX1536" fmla="*/ 723424 w 7629525"/>
                <a:gd name="connsiteY1536" fmla="*/ 1935004 h 2362200"/>
                <a:gd name="connsiteX1537" fmla="*/ 723424 w 7629525"/>
                <a:gd name="connsiteY1537" fmla="*/ 1932146 h 2362200"/>
                <a:gd name="connsiteX1538" fmla="*/ 719614 w 7629525"/>
                <a:gd name="connsiteY1538" fmla="*/ 1932146 h 2362200"/>
                <a:gd name="connsiteX1539" fmla="*/ 719614 w 7629525"/>
                <a:gd name="connsiteY1539" fmla="*/ 1932146 h 2362200"/>
                <a:gd name="connsiteX1540" fmla="*/ 719614 w 7629525"/>
                <a:gd name="connsiteY1540" fmla="*/ 1929289 h 2362200"/>
                <a:gd name="connsiteX1541" fmla="*/ 715804 w 7629525"/>
                <a:gd name="connsiteY1541" fmla="*/ 1929289 h 2362200"/>
                <a:gd name="connsiteX1542" fmla="*/ 715804 w 7629525"/>
                <a:gd name="connsiteY1542" fmla="*/ 1929289 h 2362200"/>
                <a:gd name="connsiteX1543" fmla="*/ 715804 w 7629525"/>
                <a:gd name="connsiteY1543" fmla="*/ 1926431 h 2362200"/>
                <a:gd name="connsiteX1544" fmla="*/ 711994 w 7629525"/>
                <a:gd name="connsiteY1544" fmla="*/ 1926431 h 2362200"/>
                <a:gd name="connsiteX1545" fmla="*/ 711994 w 7629525"/>
                <a:gd name="connsiteY1545" fmla="*/ 1926431 h 2362200"/>
                <a:gd name="connsiteX1546" fmla="*/ 711994 w 7629525"/>
                <a:gd name="connsiteY1546" fmla="*/ 1923574 h 2362200"/>
                <a:gd name="connsiteX1547" fmla="*/ 708184 w 7629525"/>
                <a:gd name="connsiteY1547" fmla="*/ 1923574 h 2362200"/>
                <a:gd name="connsiteX1548" fmla="*/ 708184 w 7629525"/>
                <a:gd name="connsiteY1548" fmla="*/ 1923574 h 2362200"/>
                <a:gd name="connsiteX1549" fmla="*/ 708184 w 7629525"/>
                <a:gd name="connsiteY1549" fmla="*/ 1920716 h 2362200"/>
                <a:gd name="connsiteX1550" fmla="*/ 704374 w 7629525"/>
                <a:gd name="connsiteY1550" fmla="*/ 1920716 h 2362200"/>
                <a:gd name="connsiteX1551" fmla="*/ 704374 w 7629525"/>
                <a:gd name="connsiteY1551" fmla="*/ 1920716 h 2362200"/>
                <a:gd name="connsiteX1552" fmla="*/ 704374 w 7629525"/>
                <a:gd name="connsiteY1552" fmla="*/ 1917859 h 2362200"/>
                <a:gd name="connsiteX1553" fmla="*/ 700564 w 7629525"/>
                <a:gd name="connsiteY1553" fmla="*/ 1917859 h 2362200"/>
                <a:gd name="connsiteX1554" fmla="*/ 700564 w 7629525"/>
                <a:gd name="connsiteY1554" fmla="*/ 1915001 h 2362200"/>
                <a:gd name="connsiteX1555" fmla="*/ 696754 w 7629525"/>
                <a:gd name="connsiteY1555" fmla="*/ 1915001 h 2362200"/>
                <a:gd name="connsiteX1556" fmla="*/ 693896 w 7629525"/>
                <a:gd name="connsiteY1556" fmla="*/ 1913096 h 2362200"/>
                <a:gd name="connsiteX1557" fmla="*/ 693896 w 7629525"/>
                <a:gd name="connsiteY1557" fmla="*/ 1911191 h 2362200"/>
                <a:gd name="connsiteX1558" fmla="*/ 695801 w 7629525"/>
                <a:gd name="connsiteY1558" fmla="*/ 1909286 h 2362200"/>
                <a:gd name="connsiteX1559" fmla="*/ 698659 w 7629525"/>
                <a:gd name="connsiteY1559" fmla="*/ 1909286 h 2362200"/>
                <a:gd name="connsiteX1560" fmla="*/ 698659 w 7629525"/>
                <a:gd name="connsiteY1560" fmla="*/ 1908334 h 2362200"/>
                <a:gd name="connsiteX1561" fmla="*/ 695801 w 7629525"/>
                <a:gd name="connsiteY1561" fmla="*/ 1908334 h 2362200"/>
                <a:gd name="connsiteX1562" fmla="*/ 693896 w 7629525"/>
                <a:gd name="connsiteY1562" fmla="*/ 1906429 h 2362200"/>
                <a:gd name="connsiteX1563" fmla="*/ 693896 w 7629525"/>
                <a:gd name="connsiteY1563" fmla="*/ 1903571 h 2362200"/>
                <a:gd name="connsiteX1564" fmla="*/ 691991 w 7629525"/>
                <a:gd name="connsiteY1564" fmla="*/ 1903571 h 2362200"/>
                <a:gd name="connsiteX1565" fmla="*/ 691991 w 7629525"/>
                <a:gd name="connsiteY1565" fmla="*/ 1906429 h 2362200"/>
                <a:gd name="connsiteX1566" fmla="*/ 690086 w 7629525"/>
                <a:gd name="connsiteY1566" fmla="*/ 1908334 h 2362200"/>
                <a:gd name="connsiteX1567" fmla="*/ 687229 w 7629525"/>
                <a:gd name="connsiteY1567" fmla="*/ 1908334 h 2362200"/>
                <a:gd name="connsiteX1568" fmla="*/ 687229 w 7629525"/>
                <a:gd name="connsiteY1568" fmla="*/ 1909286 h 2362200"/>
                <a:gd name="connsiteX1569" fmla="*/ 690086 w 7629525"/>
                <a:gd name="connsiteY1569" fmla="*/ 1909286 h 2362200"/>
                <a:gd name="connsiteX1570" fmla="*/ 691991 w 7629525"/>
                <a:gd name="connsiteY1570" fmla="*/ 1911191 h 2362200"/>
                <a:gd name="connsiteX1571" fmla="*/ 691991 w 7629525"/>
                <a:gd name="connsiteY1571" fmla="*/ 1914049 h 2362200"/>
                <a:gd name="connsiteX1572" fmla="*/ 690086 w 7629525"/>
                <a:gd name="connsiteY1572" fmla="*/ 1915954 h 2362200"/>
                <a:gd name="connsiteX1573" fmla="*/ 686276 w 7629525"/>
                <a:gd name="connsiteY1573" fmla="*/ 1915954 h 2362200"/>
                <a:gd name="connsiteX1574" fmla="*/ 686276 w 7629525"/>
                <a:gd name="connsiteY1574" fmla="*/ 1918811 h 2362200"/>
                <a:gd name="connsiteX1575" fmla="*/ 682466 w 7629525"/>
                <a:gd name="connsiteY1575" fmla="*/ 1918811 h 2362200"/>
                <a:gd name="connsiteX1576" fmla="*/ 682466 w 7629525"/>
                <a:gd name="connsiteY1576" fmla="*/ 1921669 h 2362200"/>
                <a:gd name="connsiteX1577" fmla="*/ 678656 w 7629525"/>
                <a:gd name="connsiteY1577" fmla="*/ 1921669 h 2362200"/>
                <a:gd name="connsiteX1578" fmla="*/ 678656 w 7629525"/>
                <a:gd name="connsiteY1578" fmla="*/ 1924526 h 2362200"/>
                <a:gd name="connsiteX1579" fmla="*/ 678656 w 7629525"/>
                <a:gd name="connsiteY1579" fmla="*/ 1924526 h 2362200"/>
                <a:gd name="connsiteX1580" fmla="*/ 674846 w 7629525"/>
                <a:gd name="connsiteY1580" fmla="*/ 1924526 h 2362200"/>
                <a:gd name="connsiteX1581" fmla="*/ 674846 w 7629525"/>
                <a:gd name="connsiteY1581" fmla="*/ 1927384 h 2362200"/>
                <a:gd name="connsiteX1582" fmla="*/ 674846 w 7629525"/>
                <a:gd name="connsiteY1582" fmla="*/ 1927384 h 2362200"/>
                <a:gd name="connsiteX1583" fmla="*/ 671036 w 7629525"/>
                <a:gd name="connsiteY1583" fmla="*/ 1927384 h 2362200"/>
                <a:gd name="connsiteX1584" fmla="*/ 671036 w 7629525"/>
                <a:gd name="connsiteY1584" fmla="*/ 1930241 h 2362200"/>
                <a:gd name="connsiteX1585" fmla="*/ 671036 w 7629525"/>
                <a:gd name="connsiteY1585" fmla="*/ 1930241 h 2362200"/>
                <a:gd name="connsiteX1586" fmla="*/ 667226 w 7629525"/>
                <a:gd name="connsiteY1586" fmla="*/ 1930241 h 2362200"/>
                <a:gd name="connsiteX1587" fmla="*/ 667226 w 7629525"/>
                <a:gd name="connsiteY1587" fmla="*/ 1933099 h 2362200"/>
                <a:gd name="connsiteX1588" fmla="*/ 667226 w 7629525"/>
                <a:gd name="connsiteY1588" fmla="*/ 1933099 h 2362200"/>
                <a:gd name="connsiteX1589" fmla="*/ 663416 w 7629525"/>
                <a:gd name="connsiteY1589" fmla="*/ 1933099 h 2362200"/>
                <a:gd name="connsiteX1590" fmla="*/ 663416 w 7629525"/>
                <a:gd name="connsiteY1590" fmla="*/ 1935956 h 2362200"/>
                <a:gd name="connsiteX1591" fmla="*/ 663416 w 7629525"/>
                <a:gd name="connsiteY1591" fmla="*/ 1935956 h 2362200"/>
                <a:gd name="connsiteX1592" fmla="*/ 659606 w 7629525"/>
                <a:gd name="connsiteY1592" fmla="*/ 1935956 h 2362200"/>
                <a:gd name="connsiteX1593" fmla="*/ 659606 w 7629525"/>
                <a:gd name="connsiteY1593" fmla="*/ 1938814 h 2362200"/>
                <a:gd name="connsiteX1594" fmla="*/ 656749 w 7629525"/>
                <a:gd name="connsiteY1594" fmla="*/ 1940719 h 2362200"/>
                <a:gd name="connsiteX1595" fmla="*/ 656749 w 7629525"/>
                <a:gd name="connsiteY1595" fmla="*/ 1938814 h 2362200"/>
                <a:gd name="connsiteX1596" fmla="*/ 653891 w 7629525"/>
                <a:gd name="connsiteY1596" fmla="*/ 1938814 h 2362200"/>
                <a:gd name="connsiteX1597" fmla="*/ 653891 w 7629525"/>
                <a:gd name="connsiteY1597" fmla="*/ 1895951 h 2362200"/>
                <a:gd name="connsiteX1598" fmla="*/ 653891 w 7629525"/>
                <a:gd name="connsiteY1598" fmla="*/ 1895951 h 2362200"/>
                <a:gd name="connsiteX1599" fmla="*/ 653891 w 7629525"/>
                <a:gd name="connsiteY1599" fmla="*/ 1894999 h 2362200"/>
                <a:gd name="connsiteX1600" fmla="*/ 653891 w 7629525"/>
                <a:gd name="connsiteY1600" fmla="*/ 1885474 h 2362200"/>
                <a:gd name="connsiteX1601" fmla="*/ 651986 w 7629525"/>
                <a:gd name="connsiteY1601" fmla="*/ 1885474 h 2362200"/>
                <a:gd name="connsiteX1602" fmla="*/ 651986 w 7629525"/>
                <a:gd name="connsiteY1602" fmla="*/ 1884521 h 2362200"/>
                <a:gd name="connsiteX1603" fmla="*/ 652939 w 7629525"/>
                <a:gd name="connsiteY1603" fmla="*/ 1884521 h 2362200"/>
                <a:gd name="connsiteX1604" fmla="*/ 652939 w 7629525"/>
                <a:gd name="connsiteY1604" fmla="*/ 1880711 h 2362200"/>
                <a:gd name="connsiteX1605" fmla="*/ 651986 w 7629525"/>
                <a:gd name="connsiteY1605" fmla="*/ 1880711 h 2362200"/>
                <a:gd name="connsiteX1606" fmla="*/ 646271 w 7629525"/>
                <a:gd name="connsiteY1606" fmla="*/ 1848326 h 2362200"/>
                <a:gd name="connsiteX1607" fmla="*/ 643414 w 7629525"/>
                <a:gd name="connsiteY1607" fmla="*/ 1864519 h 2362200"/>
                <a:gd name="connsiteX1608" fmla="*/ 622459 w 7629525"/>
                <a:gd name="connsiteY1608" fmla="*/ 1740694 h 2362200"/>
                <a:gd name="connsiteX1609" fmla="*/ 622459 w 7629525"/>
                <a:gd name="connsiteY1609" fmla="*/ 1718786 h 2362200"/>
                <a:gd name="connsiteX1610" fmla="*/ 620554 w 7629525"/>
                <a:gd name="connsiteY1610" fmla="*/ 1718786 h 2362200"/>
                <a:gd name="connsiteX1611" fmla="*/ 620554 w 7629525"/>
                <a:gd name="connsiteY1611" fmla="*/ 1740694 h 2362200"/>
                <a:gd name="connsiteX1612" fmla="*/ 599599 w 7629525"/>
                <a:gd name="connsiteY1612" fmla="*/ 1863566 h 2362200"/>
                <a:gd name="connsiteX1613" fmla="*/ 596741 w 7629525"/>
                <a:gd name="connsiteY1613" fmla="*/ 1847374 h 2362200"/>
                <a:gd name="connsiteX1614" fmla="*/ 591979 w 7629525"/>
                <a:gd name="connsiteY1614" fmla="*/ 1876901 h 2362200"/>
                <a:gd name="connsiteX1615" fmla="*/ 591979 w 7629525"/>
                <a:gd name="connsiteY1615" fmla="*/ 1627346 h 2362200"/>
                <a:gd name="connsiteX1616" fmla="*/ 574834 w 7629525"/>
                <a:gd name="connsiteY1616" fmla="*/ 1627346 h 2362200"/>
                <a:gd name="connsiteX1617" fmla="*/ 574834 w 7629525"/>
                <a:gd name="connsiteY1617" fmla="*/ 1615916 h 2362200"/>
                <a:gd name="connsiteX1618" fmla="*/ 596741 w 7629525"/>
                <a:gd name="connsiteY1618" fmla="*/ 1615916 h 2362200"/>
                <a:gd name="connsiteX1619" fmla="*/ 596741 w 7629525"/>
                <a:gd name="connsiteY1619" fmla="*/ 1607344 h 2362200"/>
                <a:gd name="connsiteX1620" fmla="*/ 574834 w 7629525"/>
                <a:gd name="connsiteY1620" fmla="*/ 1607344 h 2362200"/>
                <a:gd name="connsiteX1621" fmla="*/ 574834 w 7629525"/>
                <a:gd name="connsiteY1621" fmla="*/ 1592104 h 2362200"/>
                <a:gd name="connsiteX1622" fmla="*/ 574834 w 7629525"/>
                <a:gd name="connsiteY1622" fmla="*/ 1591151 h 2362200"/>
                <a:gd name="connsiteX1623" fmla="*/ 591979 w 7629525"/>
                <a:gd name="connsiteY1623" fmla="*/ 1591151 h 2362200"/>
                <a:gd name="connsiteX1624" fmla="*/ 591979 w 7629525"/>
                <a:gd name="connsiteY1624" fmla="*/ 1588294 h 2362200"/>
                <a:gd name="connsiteX1625" fmla="*/ 591979 w 7629525"/>
                <a:gd name="connsiteY1625" fmla="*/ 1579721 h 2362200"/>
                <a:gd name="connsiteX1626" fmla="*/ 577691 w 7629525"/>
                <a:gd name="connsiteY1626" fmla="*/ 1579721 h 2362200"/>
                <a:gd name="connsiteX1627" fmla="*/ 572929 w 7629525"/>
                <a:gd name="connsiteY1627" fmla="*/ 1572101 h 2362200"/>
                <a:gd name="connsiteX1628" fmla="*/ 551974 w 7629525"/>
                <a:gd name="connsiteY1628" fmla="*/ 1561624 h 2362200"/>
                <a:gd name="connsiteX1629" fmla="*/ 550069 w 7629525"/>
                <a:gd name="connsiteY1629" fmla="*/ 1561624 h 2362200"/>
                <a:gd name="connsiteX1630" fmla="*/ 550069 w 7629525"/>
                <a:gd name="connsiteY1630" fmla="*/ 1560671 h 2362200"/>
                <a:gd name="connsiteX1631" fmla="*/ 547211 w 7629525"/>
                <a:gd name="connsiteY1631" fmla="*/ 1560671 h 2362200"/>
                <a:gd name="connsiteX1632" fmla="*/ 525304 w 7629525"/>
                <a:gd name="connsiteY1632" fmla="*/ 1557814 h 2362200"/>
                <a:gd name="connsiteX1633" fmla="*/ 514826 w 7629525"/>
                <a:gd name="connsiteY1633" fmla="*/ 1557814 h 2362200"/>
                <a:gd name="connsiteX1634" fmla="*/ 514826 w 7629525"/>
                <a:gd name="connsiteY1634" fmla="*/ 1557814 h 2362200"/>
                <a:gd name="connsiteX1635" fmla="*/ 482441 w 7629525"/>
                <a:gd name="connsiteY1635" fmla="*/ 1564481 h 2362200"/>
                <a:gd name="connsiteX1636" fmla="*/ 472916 w 7629525"/>
                <a:gd name="connsiteY1636" fmla="*/ 1569244 h 2362200"/>
                <a:gd name="connsiteX1637" fmla="*/ 447199 w 7629525"/>
                <a:gd name="connsiteY1637" fmla="*/ 1569244 h 2362200"/>
                <a:gd name="connsiteX1638" fmla="*/ 438626 w 7629525"/>
                <a:gd name="connsiteY1638" fmla="*/ 1569244 h 2362200"/>
                <a:gd name="connsiteX1639" fmla="*/ 393859 w 7629525"/>
                <a:gd name="connsiteY1639" fmla="*/ 1569244 h 2362200"/>
                <a:gd name="connsiteX1640" fmla="*/ 393859 w 7629525"/>
                <a:gd name="connsiteY1640" fmla="*/ 1608296 h 2362200"/>
                <a:gd name="connsiteX1641" fmla="*/ 397669 w 7629525"/>
                <a:gd name="connsiteY1641" fmla="*/ 1608296 h 2362200"/>
                <a:gd name="connsiteX1642" fmla="*/ 397669 w 7629525"/>
                <a:gd name="connsiteY1642" fmla="*/ 1869281 h 2362200"/>
                <a:gd name="connsiteX1643" fmla="*/ 296704 w 7629525"/>
                <a:gd name="connsiteY1643" fmla="*/ 1869281 h 2362200"/>
                <a:gd name="connsiteX1644" fmla="*/ 296704 w 7629525"/>
                <a:gd name="connsiteY1644" fmla="*/ 1901666 h 2362200"/>
                <a:gd name="connsiteX1645" fmla="*/ 235744 w 7629525"/>
                <a:gd name="connsiteY1645" fmla="*/ 1901666 h 2362200"/>
                <a:gd name="connsiteX1646" fmla="*/ 235744 w 7629525"/>
                <a:gd name="connsiteY1646" fmla="*/ 2052161 h 2362200"/>
                <a:gd name="connsiteX1647" fmla="*/ 201454 w 7629525"/>
                <a:gd name="connsiteY1647" fmla="*/ 2052161 h 2362200"/>
                <a:gd name="connsiteX1648" fmla="*/ 201454 w 7629525"/>
                <a:gd name="connsiteY1648" fmla="*/ 1970246 h 2362200"/>
                <a:gd name="connsiteX1649" fmla="*/ 222409 w 7629525"/>
                <a:gd name="connsiteY1649" fmla="*/ 1970246 h 2362200"/>
                <a:gd name="connsiteX1650" fmla="*/ 222409 w 7629525"/>
                <a:gd name="connsiteY1650" fmla="*/ 1945481 h 2362200"/>
                <a:gd name="connsiteX1651" fmla="*/ 201454 w 7629525"/>
                <a:gd name="connsiteY1651" fmla="*/ 1945481 h 2362200"/>
                <a:gd name="connsiteX1652" fmla="*/ 201454 w 7629525"/>
                <a:gd name="connsiteY1652" fmla="*/ 1919764 h 2362200"/>
                <a:gd name="connsiteX1653" fmla="*/ 187166 w 7629525"/>
                <a:gd name="connsiteY1653" fmla="*/ 1919764 h 2362200"/>
                <a:gd name="connsiteX1654" fmla="*/ 187166 w 7629525"/>
                <a:gd name="connsiteY1654" fmla="*/ 1874044 h 2362200"/>
                <a:gd name="connsiteX1655" fmla="*/ 143351 w 7629525"/>
                <a:gd name="connsiteY1655" fmla="*/ 1874044 h 2362200"/>
                <a:gd name="connsiteX1656" fmla="*/ 143351 w 7629525"/>
                <a:gd name="connsiteY1656" fmla="*/ 1919764 h 2362200"/>
                <a:gd name="connsiteX1657" fmla="*/ 111919 w 7629525"/>
                <a:gd name="connsiteY1657" fmla="*/ 1919764 h 2362200"/>
                <a:gd name="connsiteX1658" fmla="*/ 111919 w 7629525"/>
                <a:gd name="connsiteY1658" fmla="*/ 1945481 h 2362200"/>
                <a:gd name="connsiteX1659" fmla="*/ 103346 w 7629525"/>
                <a:gd name="connsiteY1659" fmla="*/ 1945481 h 2362200"/>
                <a:gd name="connsiteX1660" fmla="*/ 103346 w 7629525"/>
                <a:gd name="connsiteY1660" fmla="*/ 1963579 h 2362200"/>
                <a:gd name="connsiteX1661" fmla="*/ 71914 w 7629525"/>
                <a:gd name="connsiteY1661" fmla="*/ 1963579 h 2362200"/>
                <a:gd name="connsiteX1662" fmla="*/ 71914 w 7629525"/>
                <a:gd name="connsiteY1662" fmla="*/ 2201704 h 2362200"/>
                <a:gd name="connsiteX1663" fmla="*/ 7144 w 7629525"/>
                <a:gd name="connsiteY1663" fmla="*/ 2201704 h 2362200"/>
                <a:gd name="connsiteX1664" fmla="*/ 7144 w 7629525"/>
                <a:gd name="connsiteY1664" fmla="*/ 2356961 h 2362200"/>
                <a:gd name="connsiteX1665" fmla="*/ 7628096 w 7629525"/>
                <a:gd name="connsiteY1665" fmla="*/ 2356961 h 2362200"/>
                <a:gd name="connsiteX1666" fmla="*/ 7628096 w 7629525"/>
                <a:gd name="connsiteY1666" fmla="*/ 2201704 h 2362200"/>
                <a:gd name="connsiteX1667" fmla="*/ 7604284 w 7629525"/>
                <a:gd name="connsiteY1667" fmla="*/ 2201704 h 2362200"/>
                <a:gd name="connsiteX1668" fmla="*/ 6343174 w 7629525"/>
                <a:gd name="connsiteY1668" fmla="*/ 2096929 h 2362200"/>
                <a:gd name="connsiteX1669" fmla="*/ 6420326 w 7629525"/>
                <a:gd name="connsiteY1669" fmla="*/ 2096929 h 2362200"/>
                <a:gd name="connsiteX1670" fmla="*/ 6335554 w 7629525"/>
                <a:gd name="connsiteY1670" fmla="*/ 2121694 h 2362200"/>
                <a:gd name="connsiteX1671" fmla="*/ 6343174 w 7629525"/>
                <a:gd name="connsiteY1671" fmla="*/ 2096929 h 2362200"/>
                <a:gd name="connsiteX1672" fmla="*/ 6166009 w 7629525"/>
                <a:gd name="connsiteY1672" fmla="*/ 2096929 h 2362200"/>
                <a:gd name="connsiteX1673" fmla="*/ 6326029 w 7629525"/>
                <a:gd name="connsiteY1673" fmla="*/ 2096929 h 2362200"/>
                <a:gd name="connsiteX1674" fmla="*/ 6318409 w 7629525"/>
                <a:gd name="connsiteY1674" fmla="*/ 2123599 h 2362200"/>
                <a:gd name="connsiteX1675" fmla="*/ 6166009 w 7629525"/>
                <a:gd name="connsiteY1675" fmla="*/ 2134076 h 2362200"/>
                <a:gd name="connsiteX1676" fmla="*/ 6166009 w 7629525"/>
                <a:gd name="connsiteY1676" fmla="*/ 2096929 h 2362200"/>
                <a:gd name="connsiteX1677" fmla="*/ 6155531 w 7629525"/>
                <a:gd name="connsiteY1677" fmla="*/ 2096929 h 2362200"/>
                <a:gd name="connsiteX1678" fmla="*/ 6155531 w 7629525"/>
                <a:gd name="connsiteY1678" fmla="*/ 2134076 h 2362200"/>
                <a:gd name="connsiteX1679" fmla="*/ 6003131 w 7629525"/>
                <a:gd name="connsiteY1679" fmla="*/ 2124551 h 2362200"/>
                <a:gd name="connsiteX1680" fmla="*/ 5995512 w 7629525"/>
                <a:gd name="connsiteY1680" fmla="*/ 2096929 h 2362200"/>
                <a:gd name="connsiteX1681" fmla="*/ 6155531 w 7629525"/>
                <a:gd name="connsiteY1681" fmla="*/ 2096929 h 2362200"/>
                <a:gd name="connsiteX1682" fmla="*/ 5979319 w 7629525"/>
                <a:gd name="connsiteY1682" fmla="*/ 2096929 h 2362200"/>
                <a:gd name="connsiteX1683" fmla="*/ 5986939 w 7629525"/>
                <a:gd name="connsiteY1683" fmla="*/ 2121694 h 2362200"/>
                <a:gd name="connsiteX1684" fmla="*/ 5898356 w 7629525"/>
                <a:gd name="connsiteY1684" fmla="*/ 2096929 h 2362200"/>
                <a:gd name="connsiteX1685" fmla="*/ 5979319 w 7629525"/>
                <a:gd name="connsiteY1685" fmla="*/ 2096929 h 2362200"/>
                <a:gd name="connsiteX1686" fmla="*/ 3749516 w 7629525"/>
                <a:gd name="connsiteY1686" fmla="*/ 1923574 h 2362200"/>
                <a:gd name="connsiteX1687" fmla="*/ 3761899 w 7629525"/>
                <a:gd name="connsiteY1687" fmla="*/ 1923574 h 2362200"/>
                <a:gd name="connsiteX1688" fmla="*/ 3757136 w 7629525"/>
                <a:gd name="connsiteY1688" fmla="*/ 2055971 h 2362200"/>
                <a:gd name="connsiteX1689" fmla="*/ 3745706 w 7629525"/>
                <a:gd name="connsiteY1689" fmla="*/ 2055971 h 2362200"/>
                <a:gd name="connsiteX1690" fmla="*/ 3745706 w 7629525"/>
                <a:gd name="connsiteY1690" fmla="*/ 1908334 h 2362200"/>
                <a:gd name="connsiteX1691" fmla="*/ 3749516 w 7629525"/>
                <a:gd name="connsiteY1691" fmla="*/ 1923574 h 2362200"/>
                <a:gd name="connsiteX1692" fmla="*/ 3716179 w 7629525"/>
                <a:gd name="connsiteY1692" fmla="*/ 1193959 h 2362200"/>
                <a:gd name="connsiteX1693" fmla="*/ 3706654 w 7629525"/>
                <a:gd name="connsiteY1693" fmla="*/ 1253966 h 2362200"/>
                <a:gd name="connsiteX1694" fmla="*/ 3594259 w 7629525"/>
                <a:gd name="connsiteY1694" fmla="*/ 1253966 h 2362200"/>
                <a:gd name="connsiteX1695" fmla="*/ 3584734 w 7629525"/>
                <a:gd name="connsiteY1695" fmla="*/ 1193959 h 2362200"/>
                <a:gd name="connsiteX1696" fmla="*/ 3716179 w 7629525"/>
                <a:gd name="connsiteY1696" fmla="*/ 1193959 h 2362200"/>
                <a:gd name="connsiteX1697" fmla="*/ 3745706 w 7629525"/>
                <a:gd name="connsiteY1697" fmla="*/ 2072164 h 2362200"/>
                <a:gd name="connsiteX1698" fmla="*/ 3746659 w 7629525"/>
                <a:gd name="connsiteY1698" fmla="*/ 2075021 h 2362200"/>
                <a:gd name="connsiteX1699" fmla="*/ 3756184 w 7629525"/>
                <a:gd name="connsiteY1699" fmla="*/ 2075021 h 2362200"/>
                <a:gd name="connsiteX1700" fmla="*/ 3752374 w 7629525"/>
                <a:gd name="connsiteY1700" fmla="*/ 2186464 h 2362200"/>
                <a:gd name="connsiteX1701" fmla="*/ 3747611 w 7629525"/>
                <a:gd name="connsiteY1701" fmla="*/ 2186464 h 2362200"/>
                <a:gd name="connsiteX1702" fmla="*/ 3747611 w 7629525"/>
                <a:gd name="connsiteY1702" fmla="*/ 2203609 h 2362200"/>
                <a:gd name="connsiteX1703" fmla="*/ 3745706 w 7629525"/>
                <a:gd name="connsiteY1703" fmla="*/ 2203609 h 2362200"/>
                <a:gd name="connsiteX1704" fmla="*/ 3745706 w 7629525"/>
                <a:gd name="connsiteY1704" fmla="*/ 2072164 h 2362200"/>
                <a:gd name="connsiteX1705" fmla="*/ 2406491 w 7629525"/>
                <a:gd name="connsiteY1705" fmla="*/ 1555909 h 2362200"/>
                <a:gd name="connsiteX1706" fmla="*/ 2385536 w 7629525"/>
                <a:gd name="connsiteY1706" fmla="*/ 1555909 h 2362200"/>
                <a:gd name="connsiteX1707" fmla="*/ 2385536 w 7629525"/>
                <a:gd name="connsiteY1707" fmla="*/ 1554004 h 2362200"/>
                <a:gd name="connsiteX1708" fmla="*/ 2386489 w 7629525"/>
                <a:gd name="connsiteY1708" fmla="*/ 1554004 h 2362200"/>
                <a:gd name="connsiteX1709" fmla="*/ 2406491 w 7629525"/>
                <a:gd name="connsiteY1709" fmla="*/ 1549241 h 2362200"/>
                <a:gd name="connsiteX1710" fmla="*/ 2406491 w 7629525"/>
                <a:gd name="connsiteY1710" fmla="*/ 1555909 h 2362200"/>
                <a:gd name="connsiteX1711" fmla="*/ 2366486 w 7629525"/>
                <a:gd name="connsiteY1711" fmla="*/ 1034891 h 2362200"/>
                <a:gd name="connsiteX1712" fmla="*/ 2386489 w 7629525"/>
                <a:gd name="connsiteY1712" fmla="*/ 1035844 h 2362200"/>
                <a:gd name="connsiteX1713" fmla="*/ 2406491 w 7629525"/>
                <a:gd name="connsiteY1713" fmla="*/ 1034891 h 2362200"/>
                <a:gd name="connsiteX1714" fmla="*/ 2406491 w 7629525"/>
                <a:gd name="connsiteY1714" fmla="*/ 1076801 h 2362200"/>
                <a:gd name="connsiteX1715" fmla="*/ 2386489 w 7629525"/>
                <a:gd name="connsiteY1715" fmla="*/ 1072039 h 2362200"/>
                <a:gd name="connsiteX1716" fmla="*/ 2366486 w 7629525"/>
                <a:gd name="connsiteY1716" fmla="*/ 1076801 h 2362200"/>
                <a:gd name="connsiteX1717" fmla="*/ 2366486 w 7629525"/>
                <a:gd name="connsiteY1717" fmla="*/ 1034891 h 2362200"/>
                <a:gd name="connsiteX1718" fmla="*/ 2366486 w 7629525"/>
                <a:gd name="connsiteY1718" fmla="*/ 1129189 h 2362200"/>
                <a:gd name="connsiteX1719" fmla="*/ 2386489 w 7629525"/>
                <a:gd name="connsiteY1719" fmla="*/ 1133951 h 2362200"/>
                <a:gd name="connsiteX1720" fmla="*/ 2406491 w 7629525"/>
                <a:gd name="connsiteY1720" fmla="*/ 1129189 h 2362200"/>
                <a:gd name="connsiteX1721" fmla="*/ 2406491 w 7629525"/>
                <a:gd name="connsiteY1721" fmla="*/ 1181576 h 2362200"/>
                <a:gd name="connsiteX1722" fmla="*/ 2386489 w 7629525"/>
                <a:gd name="connsiteY1722" fmla="*/ 1176814 h 2362200"/>
                <a:gd name="connsiteX1723" fmla="*/ 2366486 w 7629525"/>
                <a:gd name="connsiteY1723" fmla="*/ 1181576 h 2362200"/>
                <a:gd name="connsiteX1724" fmla="*/ 2366486 w 7629525"/>
                <a:gd name="connsiteY1724" fmla="*/ 1129189 h 2362200"/>
                <a:gd name="connsiteX1725" fmla="*/ 2366486 w 7629525"/>
                <a:gd name="connsiteY1725" fmla="*/ 1233964 h 2362200"/>
                <a:gd name="connsiteX1726" fmla="*/ 2386489 w 7629525"/>
                <a:gd name="connsiteY1726" fmla="*/ 1238726 h 2362200"/>
                <a:gd name="connsiteX1727" fmla="*/ 2406491 w 7629525"/>
                <a:gd name="connsiteY1727" fmla="*/ 1233964 h 2362200"/>
                <a:gd name="connsiteX1728" fmla="*/ 2406491 w 7629525"/>
                <a:gd name="connsiteY1728" fmla="*/ 1286351 h 2362200"/>
                <a:gd name="connsiteX1729" fmla="*/ 2386489 w 7629525"/>
                <a:gd name="connsiteY1729" fmla="*/ 1281589 h 2362200"/>
                <a:gd name="connsiteX1730" fmla="*/ 2366486 w 7629525"/>
                <a:gd name="connsiteY1730" fmla="*/ 1286351 h 2362200"/>
                <a:gd name="connsiteX1731" fmla="*/ 2366486 w 7629525"/>
                <a:gd name="connsiteY1731" fmla="*/ 1233964 h 2362200"/>
                <a:gd name="connsiteX1732" fmla="*/ 2366486 w 7629525"/>
                <a:gd name="connsiteY1732" fmla="*/ 1339691 h 2362200"/>
                <a:gd name="connsiteX1733" fmla="*/ 2386489 w 7629525"/>
                <a:gd name="connsiteY1733" fmla="*/ 1344454 h 2362200"/>
                <a:gd name="connsiteX1734" fmla="*/ 2406491 w 7629525"/>
                <a:gd name="connsiteY1734" fmla="*/ 1339691 h 2362200"/>
                <a:gd name="connsiteX1735" fmla="*/ 2406491 w 7629525"/>
                <a:gd name="connsiteY1735" fmla="*/ 1393031 h 2362200"/>
                <a:gd name="connsiteX1736" fmla="*/ 2386489 w 7629525"/>
                <a:gd name="connsiteY1736" fmla="*/ 1388269 h 2362200"/>
                <a:gd name="connsiteX1737" fmla="*/ 2366486 w 7629525"/>
                <a:gd name="connsiteY1737" fmla="*/ 1393031 h 2362200"/>
                <a:gd name="connsiteX1738" fmla="*/ 2366486 w 7629525"/>
                <a:gd name="connsiteY1738" fmla="*/ 1339691 h 2362200"/>
                <a:gd name="connsiteX1739" fmla="*/ 2386489 w 7629525"/>
                <a:gd name="connsiteY1739" fmla="*/ 1449229 h 2362200"/>
                <a:gd name="connsiteX1740" fmla="*/ 2406491 w 7629525"/>
                <a:gd name="connsiteY1740" fmla="*/ 1444466 h 2362200"/>
                <a:gd name="connsiteX1741" fmla="*/ 2406491 w 7629525"/>
                <a:gd name="connsiteY1741" fmla="*/ 1496854 h 2362200"/>
                <a:gd name="connsiteX1742" fmla="*/ 2386489 w 7629525"/>
                <a:gd name="connsiteY1742" fmla="*/ 1492091 h 2362200"/>
                <a:gd name="connsiteX1743" fmla="*/ 2385536 w 7629525"/>
                <a:gd name="connsiteY1743" fmla="*/ 1492091 h 2362200"/>
                <a:gd name="connsiteX1744" fmla="*/ 2385536 w 7629525"/>
                <a:gd name="connsiteY1744" fmla="*/ 1478756 h 2362200"/>
                <a:gd name="connsiteX1745" fmla="*/ 2381726 w 7629525"/>
                <a:gd name="connsiteY1745" fmla="*/ 1478756 h 2362200"/>
                <a:gd name="connsiteX1746" fmla="*/ 2366486 w 7629525"/>
                <a:gd name="connsiteY1746" fmla="*/ 1465421 h 2362200"/>
                <a:gd name="connsiteX1747" fmla="*/ 2366486 w 7629525"/>
                <a:gd name="connsiteY1747" fmla="*/ 1444466 h 2362200"/>
                <a:gd name="connsiteX1748" fmla="*/ 2386489 w 7629525"/>
                <a:gd name="connsiteY1748" fmla="*/ 1449229 h 2362200"/>
                <a:gd name="connsiteX1749" fmla="*/ 1112044 w 7629525"/>
                <a:gd name="connsiteY1749" fmla="*/ 2009299 h 2362200"/>
                <a:gd name="connsiteX1750" fmla="*/ 1112044 w 7629525"/>
                <a:gd name="connsiteY1750" fmla="*/ 2015014 h 2362200"/>
                <a:gd name="connsiteX1751" fmla="*/ 1105376 w 7629525"/>
                <a:gd name="connsiteY1751" fmla="*/ 2014061 h 2362200"/>
                <a:gd name="connsiteX1752" fmla="*/ 1105376 w 7629525"/>
                <a:gd name="connsiteY1752" fmla="*/ 2009299 h 2362200"/>
                <a:gd name="connsiteX1753" fmla="*/ 1112044 w 7629525"/>
                <a:gd name="connsiteY1753" fmla="*/ 2009299 h 2362200"/>
                <a:gd name="connsiteX1754" fmla="*/ 1109186 w 7629525"/>
                <a:gd name="connsiteY1754" fmla="*/ 1940719 h 2362200"/>
                <a:gd name="connsiteX1755" fmla="*/ 1109186 w 7629525"/>
                <a:gd name="connsiteY1755" fmla="*/ 1945481 h 2362200"/>
                <a:gd name="connsiteX1756" fmla="*/ 1102519 w 7629525"/>
                <a:gd name="connsiteY1756" fmla="*/ 1944529 h 2362200"/>
                <a:gd name="connsiteX1757" fmla="*/ 1102519 w 7629525"/>
                <a:gd name="connsiteY1757" fmla="*/ 1940719 h 2362200"/>
                <a:gd name="connsiteX1758" fmla="*/ 1109186 w 7629525"/>
                <a:gd name="connsiteY1758" fmla="*/ 1940719 h 2362200"/>
                <a:gd name="connsiteX1759" fmla="*/ 1106329 w 7629525"/>
                <a:gd name="connsiteY1759" fmla="*/ 1872139 h 2362200"/>
                <a:gd name="connsiteX1760" fmla="*/ 1106329 w 7629525"/>
                <a:gd name="connsiteY1760" fmla="*/ 1876901 h 2362200"/>
                <a:gd name="connsiteX1761" fmla="*/ 1100614 w 7629525"/>
                <a:gd name="connsiteY1761" fmla="*/ 1875949 h 2362200"/>
                <a:gd name="connsiteX1762" fmla="*/ 1100614 w 7629525"/>
                <a:gd name="connsiteY1762" fmla="*/ 1872139 h 2362200"/>
                <a:gd name="connsiteX1763" fmla="*/ 1106329 w 7629525"/>
                <a:gd name="connsiteY1763" fmla="*/ 1872139 h 2362200"/>
                <a:gd name="connsiteX1764" fmla="*/ 1103471 w 7629525"/>
                <a:gd name="connsiteY1764" fmla="*/ 1802606 h 2362200"/>
                <a:gd name="connsiteX1765" fmla="*/ 1103471 w 7629525"/>
                <a:gd name="connsiteY1765" fmla="*/ 1807369 h 2362200"/>
                <a:gd name="connsiteX1766" fmla="*/ 1097756 w 7629525"/>
                <a:gd name="connsiteY1766" fmla="*/ 1806416 h 2362200"/>
                <a:gd name="connsiteX1767" fmla="*/ 1097756 w 7629525"/>
                <a:gd name="connsiteY1767" fmla="*/ 1802606 h 2362200"/>
                <a:gd name="connsiteX1768" fmla="*/ 1103471 w 7629525"/>
                <a:gd name="connsiteY1768" fmla="*/ 1802606 h 2362200"/>
                <a:gd name="connsiteX1769" fmla="*/ 1095851 w 7629525"/>
                <a:gd name="connsiteY1769" fmla="*/ 1734026 h 2362200"/>
                <a:gd name="connsiteX1770" fmla="*/ 1101566 w 7629525"/>
                <a:gd name="connsiteY1770" fmla="*/ 1734026 h 2362200"/>
                <a:gd name="connsiteX1771" fmla="*/ 1101566 w 7629525"/>
                <a:gd name="connsiteY1771" fmla="*/ 1737836 h 2362200"/>
                <a:gd name="connsiteX1772" fmla="*/ 1095851 w 7629525"/>
                <a:gd name="connsiteY1772" fmla="*/ 1736884 h 2362200"/>
                <a:gd name="connsiteX1773" fmla="*/ 1095851 w 7629525"/>
                <a:gd name="connsiteY1773" fmla="*/ 1734026 h 2362200"/>
                <a:gd name="connsiteX1774" fmla="*/ 959644 w 7629525"/>
                <a:gd name="connsiteY1774" fmla="*/ 1575911 h 2362200"/>
                <a:gd name="connsiteX1775" fmla="*/ 939641 w 7629525"/>
                <a:gd name="connsiteY1775" fmla="*/ 1575911 h 2362200"/>
                <a:gd name="connsiteX1776" fmla="*/ 939641 w 7629525"/>
                <a:gd name="connsiteY1776" fmla="*/ 1569244 h 2362200"/>
                <a:gd name="connsiteX1777" fmla="*/ 959644 w 7629525"/>
                <a:gd name="connsiteY1777" fmla="*/ 1575911 h 2362200"/>
                <a:gd name="connsiteX1778" fmla="*/ 931069 w 7629525"/>
                <a:gd name="connsiteY1778" fmla="*/ 1549241 h 2362200"/>
                <a:gd name="connsiteX1779" fmla="*/ 934879 w 7629525"/>
                <a:gd name="connsiteY1779" fmla="*/ 1550194 h 2362200"/>
                <a:gd name="connsiteX1780" fmla="*/ 944404 w 7629525"/>
                <a:gd name="connsiteY1780" fmla="*/ 1553051 h 2362200"/>
                <a:gd name="connsiteX1781" fmla="*/ 946309 w 7629525"/>
                <a:gd name="connsiteY1781" fmla="*/ 1554004 h 2362200"/>
                <a:gd name="connsiteX1782" fmla="*/ 946309 w 7629525"/>
                <a:gd name="connsiteY1782" fmla="*/ 1554004 h 2362200"/>
                <a:gd name="connsiteX1783" fmla="*/ 945356 w 7629525"/>
                <a:gd name="connsiteY1783" fmla="*/ 1554956 h 2362200"/>
                <a:gd name="connsiteX1784" fmla="*/ 939641 w 7629525"/>
                <a:gd name="connsiteY1784" fmla="*/ 1556861 h 2362200"/>
                <a:gd name="connsiteX1785" fmla="*/ 938689 w 7629525"/>
                <a:gd name="connsiteY1785" fmla="*/ 1556861 h 2362200"/>
                <a:gd name="connsiteX1786" fmla="*/ 938689 w 7629525"/>
                <a:gd name="connsiteY1786" fmla="*/ 1551146 h 2362200"/>
                <a:gd name="connsiteX1787" fmla="*/ 931069 w 7629525"/>
                <a:gd name="connsiteY1787" fmla="*/ 1551146 h 2362200"/>
                <a:gd name="connsiteX1788" fmla="*/ 931069 w 7629525"/>
                <a:gd name="connsiteY1788" fmla="*/ 1549241 h 2362200"/>
                <a:gd name="connsiteX1789" fmla="*/ 905351 w 7629525"/>
                <a:gd name="connsiteY1789" fmla="*/ 1547336 h 2362200"/>
                <a:gd name="connsiteX1790" fmla="*/ 925354 w 7629525"/>
                <a:gd name="connsiteY1790" fmla="*/ 1548289 h 2362200"/>
                <a:gd name="connsiteX1791" fmla="*/ 925354 w 7629525"/>
                <a:gd name="connsiteY1791" fmla="*/ 1551146 h 2362200"/>
                <a:gd name="connsiteX1792" fmla="*/ 905351 w 7629525"/>
                <a:gd name="connsiteY1792" fmla="*/ 1551146 h 2362200"/>
                <a:gd name="connsiteX1793" fmla="*/ 905351 w 7629525"/>
                <a:gd name="connsiteY1793" fmla="*/ 1547336 h 2362200"/>
                <a:gd name="connsiteX1794" fmla="*/ 882491 w 7629525"/>
                <a:gd name="connsiteY1794" fmla="*/ 1548289 h 2362200"/>
                <a:gd name="connsiteX1795" fmla="*/ 900589 w 7629525"/>
                <a:gd name="connsiteY1795" fmla="*/ 1547336 h 2362200"/>
                <a:gd name="connsiteX1796" fmla="*/ 900589 w 7629525"/>
                <a:gd name="connsiteY1796" fmla="*/ 1551146 h 2362200"/>
                <a:gd name="connsiteX1797" fmla="*/ 882491 w 7629525"/>
                <a:gd name="connsiteY1797" fmla="*/ 1551146 h 2362200"/>
                <a:gd name="connsiteX1798" fmla="*/ 882491 w 7629525"/>
                <a:gd name="connsiteY1798" fmla="*/ 1548289 h 2362200"/>
                <a:gd name="connsiteX1799" fmla="*/ 861536 w 7629525"/>
                <a:gd name="connsiteY1799" fmla="*/ 1555909 h 2362200"/>
                <a:gd name="connsiteX1800" fmla="*/ 859631 w 7629525"/>
                <a:gd name="connsiteY1800" fmla="*/ 1554956 h 2362200"/>
                <a:gd name="connsiteX1801" fmla="*/ 859631 w 7629525"/>
                <a:gd name="connsiteY1801" fmla="*/ 1554956 h 2362200"/>
                <a:gd name="connsiteX1802" fmla="*/ 860584 w 7629525"/>
                <a:gd name="connsiteY1802" fmla="*/ 1554004 h 2362200"/>
                <a:gd name="connsiteX1803" fmla="*/ 866299 w 7629525"/>
                <a:gd name="connsiteY1803" fmla="*/ 1552099 h 2362200"/>
                <a:gd name="connsiteX1804" fmla="*/ 877729 w 7629525"/>
                <a:gd name="connsiteY1804" fmla="*/ 1550194 h 2362200"/>
                <a:gd name="connsiteX1805" fmla="*/ 877729 w 7629525"/>
                <a:gd name="connsiteY1805" fmla="*/ 1553051 h 2362200"/>
                <a:gd name="connsiteX1806" fmla="*/ 866299 w 7629525"/>
                <a:gd name="connsiteY1806" fmla="*/ 1553051 h 2362200"/>
                <a:gd name="connsiteX1807" fmla="*/ 866299 w 7629525"/>
                <a:gd name="connsiteY1807" fmla="*/ 1558766 h 2362200"/>
                <a:gd name="connsiteX1808" fmla="*/ 861536 w 7629525"/>
                <a:gd name="connsiteY1808" fmla="*/ 1555909 h 2362200"/>
                <a:gd name="connsiteX1809" fmla="*/ 852011 w 7629525"/>
                <a:gd name="connsiteY1809" fmla="*/ 1572101 h 2362200"/>
                <a:gd name="connsiteX1810" fmla="*/ 865346 w 7629525"/>
                <a:gd name="connsiteY1810" fmla="*/ 1572101 h 2362200"/>
                <a:gd name="connsiteX1811" fmla="*/ 865346 w 7629525"/>
                <a:gd name="connsiteY1811" fmla="*/ 1582579 h 2362200"/>
                <a:gd name="connsiteX1812" fmla="*/ 852011 w 7629525"/>
                <a:gd name="connsiteY1812" fmla="*/ 1582579 h 2362200"/>
                <a:gd name="connsiteX1813" fmla="*/ 852011 w 7629525"/>
                <a:gd name="connsiteY1813" fmla="*/ 1572101 h 2362200"/>
                <a:gd name="connsiteX1814" fmla="*/ 825341 w 7629525"/>
                <a:gd name="connsiteY1814" fmla="*/ 1572101 h 2362200"/>
                <a:gd name="connsiteX1815" fmla="*/ 846296 w 7629525"/>
                <a:gd name="connsiteY1815" fmla="*/ 1572101 h 2362200"/>
                <a:gd name="connsiteX1816" fmla="*/ 846296 w 7629525"/>
                <a:gd name="connsiteY1816" fmla="*/ 1582579 h 2362200"/>
                <a:gd name="connsiteX1817" fmla="*/ 825341 w 7629525"/>
                <a:gd name="connsiteY1817" fmla="*/ 1582579 h 2362200"/>
                <a:gd name="connsiteX1818" fmla="*/ 825341 w 7629525"/>
                <a:gd name="connsiteY1818" fmla="*/ 1572101 h 2362200"/>
                <a:gd name="connsiteX1819" fmla="*/ 810101 w 7629525"/>
                <a:gd name="connsiteY1819" fmla="*/ 1572101 h 2362200"/>
                <a:gd name="connsiteX1820" fmla="*/ 820579 w 7629525"/>
                <a:gd name="connsiteY1820" fmla="*/ 1572101 h 2362200"/>
                <a:gd name="connsiteX1821" fmla="*/ 820579 w 7629525"/>
                <a:gd name="connsiteY1821" fmla="*/ 1582579 h 2362200"/>
                <a:gd name="connsiteX1822" fmla="*/ 810101 w 7629525"/>
                <a:gd name="connsiteY1822" fmla="*/ 1582579 h 2362200"/>
                <a:gd name="connsiteX1823" fmla="*/ 810101 w 7629525"/>
                <a:gd name="connsiteY1823" fmla="*/ 1572101 h 2362200"/>
                <a:gd name="connsiteX1824" fmla="*/ 796766 w 7629525"/>
                <a:gd name="connsiteY1824" fmla="*/ 1591151 h 2362200"/>
                <a:gd name="connsiteX1825" fmla="*/ 796766 w 7629525"/>
                <a:gd name="connsiteY1825" fmla="*/ 1573054 h 2362200"/>
                <a:gd name="connsiteX1826" fmla="*/ 804386 w 7629525"/>
                <a:gd name="connsiteY1826" fmla="*/ 1573054 h 2362200"/>
                <a:gd name="connsiteX1827" fmla="*/ 804386 w 7629525"/>
                <a:gd name="connsiteY1827" fmla="*/ 1583531 h 2362200"/>
                <a:gd name="connsiteX1828" fmla="*/ 800576 w 7629525"/>
                <a:gd name="connsiteY1828" fmla="*/ 1583531 h 2362200"/>
                <a:gd name="connsiteX1829" fmla="*/ 800576 w 7629525"/>
                <a:gd name="connsiteY1829" fmla="*/ 1591151 h 2362200"/>
                <a:gd name="connsiteX1830" fmla="*/ 796766 w 7629525"/>
                <a:gd name="connsiteY1830" fmla="*/ 1591151 h 2362200"/>
                <a:gd name="connsiteX1831" fmla="*/ 550069 w 7629525"/>
                <a:gd name="connsiteY1831" fmla="*/ 1568291 h 2362200"/>
                <a:gd name="connsiteX1832" fmla="*/ 556736 w 7629525"/>
                <a:gd name="connsiteY1832" fmla="*/ 1571149 h 2362200"/>
                <a:gd name="connsiteX1833" fmla="*/ 567214 w 7629525"/>
                <a:gd name="connsiteY1833" fmla="*/ 1576864 h 2362200"/>
                <a:gd name="connsiteX1834" fmla="*/ 568166 w 7629525"/>
                <a:gd name="connsiteY1834" fmla="*/ 1577816 h 2362200"/>
                <a:gd name="connsiteX1835" fmla="*/ 550069 w 7629525"/>
                <a:gd name="connsiteY1835" fmla="*/ 1577816 h 2362200"/>
                <a:gd name="connsiteX1836" fmla="*/ 550069 w 7629525"/>
                <a:gd name="connsiteY1836" fmla="*/ 1568291 h 2362200"/>
                <a:gd name="connsiteX1837" fmla="*/ 524351 w 7629525"/>
                <a:gd name="connsiteY1837" fmla="*/ 1564481 h 2362200"/>
                <a:gd name="connsiteX1838" fmla="*/ 542449 w 7629525"/>
                <a:gd name="connsiteY1838" fmla="*/ 1566386 h 2362200"/>
                <a:gd name="connsiteX1839" fmla="*/ 542449 w 7629525"/>
                <a:gd name="connsiteY1839" fmla="*/ 1577816 h 2362200"/>
                <a:gd name="connsiteX1840" fmla="*/ 524351 w 7629525"/>
                <a:gd name="connsiteY1840" fmla="*/ 1577816 h 2362200"/>
                <a:gd name="connsiteX1841" fmla="*/ 524351 w 7629525"/>
                <a:gd name="connsiteY1841" fmla="*/ 1564481 h 2362200"/>
                <a:gd name="connsiteX1842" fmla="*/ 492919 w 7629525"/>
                <a:gd name="connsiteY1842" fmla="*/ 1568291 h 2362200"/>
                <a:gd name="connsiteX1843" fmla="*/ 514826 w 7629525"/>
                <a:gd name="connsiteY1843" fmla="*/ 1565434 h 2362200"/>
                <a:gd name="connsiteX1844" fmla="*/ 514826 w 7629525"/>
                <a:gd name="connsiteY1844" fmla="*/ 1571149 h 2362200"/>
                <a:gd name="connsiteX1845" fmla="*/ 486251 w 7629525"/>
                <a:gd name="connsiteY1845" fmla="*/ 1571149 h 2362200"/>
                <a:gd name="connsiteX1846" fmla="*/ 492919 w 7629525"/>
                <a:gd name="connsiteY1846" fmla="*/ 1568291 h 2362200"/>
                <a:gd name="connsiteX1847" fmla="*/ 474821 w 7629525"/>
                <a:gd name="connsiteY1847" fmla="*/ 1576864 h 2362200"/>
                <a:gd name="connsiteX1848" fmla="*/ 474821 w 7629525"/>
                <a:gd name="connsiteY1848" fmla="*/ 1576864 h 2362200"/>
                <a:gd name="connsiteX1849" fmla="*/ 510064 w 7629525"/>
                <a:gd name="connsiteY1849" fmla="*/ 1575911 h 2362200"/>
                <a:gd name="connsiteX1850" fmla="*/ 510064 w 7629525"/>
                <a:gd name="connsiteY1850" fmla="*/ 1577816 h 2362200"/>
                <a:gd name="connsiteX1851" fmla="*/ 503396 w 7629525"/>
                <a:gd name="connsiteY1851" fmla="*/ 1577816 h 2362200"/>
                <a:gd name="connsiteX1852" fmla="*/ 503396 w 7629525"/>
                <a:gd name="connsiteY1852" fmla="*/ 1588294 h 2362200"/>
                <a:gd name="connsiteX1853" fmla="*/ 473869 w 7629525"/>
                <a:gd name="connsiteY1853" fmla="*/ 1588294 h 2362200"/>
                <a:gd name="connsiteX1854" fmla="*/ 471964 w 7629525"/>
                <a:gd name="connsiteY1854" fmla="*/ 1582579 h 2362200"/>
                <a:gd name="connsiteX1855" fmla="*/ 474821 w 7629525"/>
                <a:gd name="connsiteY1855" fmla="*/ 1576864 h 2362200"/>
                <a:gd name="connsiteX1856" fmla="*/ 447199 w 7629525"/>
                <a:gd name="connsiteY1856" fmla="*/ 1575911 h 2362200"/>
                <a:gd name="connsiteX1857" fmla="*/ 467201 w 7629525"/>
                <a:gd name="connsiteY1857" fmla="*/ 1575911 h 2362200"/>
                <a:gd name="connsiteX1858" fmla="*/ 465296 w 7629525"/>
                <a:gd name="connsiteY1858" fmla="*/ 1582579 h 2362200"/>
                <a:gd name="connsiteX1859" fmla="*/ 466249 w 7629525"/>
                <a:gd name="connsiteY1859" fmla="*/ 1588294 h 2362200"/>
                <a:gd name="connsiteX1860" fmla="*/ 447199 w 7629525"/>
                <a:gd name="connsiteY1860" fmla="*/ 1588294 h 2362200"/>
                <a:gd name="connsiteX1861" fmla="*/ 447199 w 7629525"/>
                <a:gd name="connsiteY1861" fmla="*/ 1575911 h 2362200"/>
                <a:gd name="connsiteX1862" fmla="*/ 401479 w 7629525"/>
                <a:gd name="connsiteY1862" fmla="*/ 1575911 h 2362200"/>
                <a:gd name="connsiteX1863" fmla="*/ 438626 w 7629525"/>
                <a:gd name="connsiteY1863" fmla="*/ 1575911 h 2362200"/>
                <a:gd name="connsiteX1864" fmla="*/ 438626 w 7629525"/>
                <a:gd name="connsiteY1864" fmla="*/ 1588294 h 2362200"/>
                <a:gd name="connsiteX1865" fmla="*/ 401479 w 7629525"/>
                <a:gd name="connsiteY1865" fmla="*/ 1588294 h 2362200"/>
                <a:gd name="connsiteX1866" fmla="*/ 401479 w 7629525"/>
                <a:gd name="connsiteY1866" fmla="*/ 1575911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Lst>
              <a:rect l="l" t="t" r="r" b="b"/>
              <a:pathLst>
                <a:path w="7629525" h="2362200">
                  <a:moveTo>
                    <a:pt x="7604284" y="2203609"/>
                  </a:moveTo>
                  <a:lnTo>
                    <a:pt x="7604284" y="1939766"/>
                  </a:lnTo>
                  <a:lnTo>
                    <a:pt x="7576662" y="1939766"/>
                  </a:lnTo>
                  <a:lnTo>
                    <a:pt x="7576662" y="1926431"/>
                  </a:lnTo>
                  <a:lnTo>
                    <a:pt x="7561421" y="1926431"/>
                  </a:lnTo>
                  <a:lnTo>
                    <a:pt x="7561421" y="1921669"/>
                  </a:lnTo>
                  <a:lnTo>
                    <a:pt x="7539514" y="1921669"/>
                  </a:lnTo>
                  <a:lnTo>
                    <a:pt x="7539514" y="1914049"/>
                  </a:lnTo>
                  <a:lnTo>
                    <a:pt x="7539514" y="1897856"/>
                  </a:lnTo>
                  <a:lnTo>
                    <a:pt x="7539514" y="1890236"/>
                  </a:lnTo>
                  <a:lnTo>
                    <a:pt x="7529989" y="1890236"/>
                  </a:lnTo>
                  <a:lnTo>
                    <a:pt x="7529989" y="1897856"/>
                  </a:lnTo>
                  <a:lnTo>
                    <a:pt x="7510939" y="1897856"/>
                  </a:lnTo>
                  <a:lnTo>
                    <a:pt x="7510939" y="1853089"/>
                  </a:lnTo>
                  <a:lnTo>
                    <a:pt x="7498556" y="1853089"/>
                  </a:lnTo>
                  <a:lnTo>
                    <a:pt x="7498556" y="1876901"/>
                  </a:lnTo>
                  <a:lnTo>
                    <a:pt x="7489984" y="1876901"/>
                  </a:lnTo>
                  <a:lnTo>
                    <a:pt x="7489984" y="1884521"/>
                  </a:lnTo>
                  <a:lnTo>
                    <a:pt x="7474744" y="1884521"/>
                  </a:lnTo>
                  <a:lnTo>
                    <a:pt x="7474744" y="1890236"/>
                  </a:lnTo>
                  <a:lnTo>
                    <a:pt x="7460456" y="1890236"/>
                  </a:lnTo>
                  <a:lnTo>
                    <a:pt x="7460456" y="1879759"/>
                  </a:lnTo>
                  <a:lnTo>
                    <a:pt x="7442359" y="1879759"/>
                  </a:lnTo>
                  <a:lnTo>
                    <a:pt x="7442359" y="1897856"/>
                  </a:lnTo>
                  <a:lnTo>
                    <a:pt x="7442359" y="1909286"/>
                  </a:lnTo>
                  <a:lnTo>
                    <a:pt x="7442359" y="1939766"/>
                  </a:lnTo>
                  <a:lnTo>
                    <a:pt x="7429976" y="1939766"/>
                  </a:lnTo>
                  <a:lnTo>
                    <a:pt x="7429976" y="2049304"/>
                  </a:lnTo>
                  <a:lnTo>
                    <a:pt x="7331869" y="2049304"/>
                  </a:lnTo>
                  <a:lnTo>
                    <a:pt x="7331869" y="2026444"/>
                  </a:lnTo>
                  <a:lnTo>
                    <a:pt x="7323296" y="2026444"/>
                  </a:lnTo>
                  <a:lnTo>
                    <a:pt x="7323296" y="2018824"/>
                  </a:lnTo>
                  <a:lnTo>
                    <a:pt x="7359492" y="2018824"/>
                  </a:lnTo>
                  <a:lnTo>
                    <a:pt x="7359492" y="2007394"/>
                  </a:lnTo>
                  <a:lnTo>
                    <a:pt x="7279481" y="2007394"/>
                  </a:lnTo>
                  <a:lnTo>
                    <a:pt x="7279481" y="2014061"/>
                  </a:lnTo>
                  <a:lnTo>
                    <a:pt x="7279481" y="2018824"/>
                  </a:lnTo>
                  <a:lnTo>
                    <a:pt x="7279481" y="2026444"/>
                  </a:lnTo>
                  <a:lnTo>
                    <a:pt x="7214712" y="2026444"/>
                  </a:lnTo>
                  <a:lnTo>
                    <a:pt x="7214712" y="1912144"/>
                  </a:lnTo>
                  <a:lnTo>
                    <a:pt x="7205187" y="1912144"/>
                  </a:lnTo>
                  <a:lnTo>
                    <a:pt x="7205187" y="1902619"/>
                  </a:lnTo>
                  <a:lnTo>
                    <a:pt x="7188994" y="1902619"/>
                  </a:lnTo>
                  <a:lnTo>
                    <a:pt x="7188994" y="1911191"/>
                  </a:lnTo>
                  <a:lnTo>
                    <a:pt x="7173754" y="1911191"/>
                  </a:lnTo>
                  <a:lnTo>
                    <a:pt x="7173754" y="1868329"/>
                  </a:lnTo>
                  <a:lnTo>
                    <a:pt x="7134701" y="1868329"/>
                  </a:lnTo>
                  <a:lnTo>
                    <a:pt x="7134701" y="1855946"/>
                  </a:lnTo>
                  <a:lnTo>
                    <a:pt x="7134701" y="1802606"/>
                  </a:lnTo>
                  <a:lnTo>
                    <a:pt x="7127081" y="1802606"/>
                  </a:lnTo>
                  <a:lnTo>
                    <a:pt x="7127081" y="1855946"/>
                  </a:lnTo>
                  <a:lnTo>
                    <a:pt x="7119462" y="1855946"/>
                  </a:lnTo>
                  <a:lnTo>
                    <a:pt x="7119462" y="1868329"/>
                  </a:lnTo>
                  <a:lnTo>
                    <a:pt x="7094696" y="1868329"/>
                  </a:lnTo>
                  <a:lnTo>
                    <a:pt x="7094696" y="1911191"/>
                  </a:lnTo>
                  <a:lnTo>
                    <a:pt x="7088029" y="1911191"/>
                  </a:lnTo>
                  <a:lnTo>
                    <a:pt x="7088029" y="1902619"/>
                  </a:lnTo>
                  <a:lnTo>
                    <a:pt x="7074694" y="1902619"/>
                  </a:lnTo>
                  <a:lnTo>
                    <a:pt x="7074694" y="1911191"/>
                  </a:lnTo>
                  <a:lnTo>
                    <a:pt x="7072789" y="1911191"/>
                  </a:lnTo>
                  <a:lnTo>
                    <a:pt x="7072789" y="1834991"/>
                  </a:lnTo>
                  <a:lnTo>
                    <a:pt x="7055644" y="1834991"/>
                  </a:lnTo>
                  <a:lnTo>
                    <a:pt x="7055644" y="1806416"/>
                  </a:lnTo>
                  <a:lnTo>
                    <a:pt x="7020401" y="1806416"/>
                  </a:lnTo>
                  <a:lnTo>
                    <a:pt x="7020401" y="1792129"/>
                  </a:lnTo>
                  <a:lnTo>
                    <a:pt x="6996589" y="1792129"/>
                  </a:lnTo>
                  <a:lnTo>
                    <a:pt x="6996589" y="1739741"/>
                  </a:lnTo>
                  <a:lnTo>
                    <a:pt x="6986112" y="1739741"/>
                  </a:lnTo>
                  <a:lnTo>
                    <a:pt x="6986112" y="1792129"/>
                  </a:lnTo>
                  <a:lnTo>
                    <a:pt x="6981349" y="1792129"/>
                  </a:lnTo>
                  <a:lnTo>
                    <a:pt x="6981349" y="1806416"/>
                  </a:lnTo>
                  <a:lnTo>
                    <a:pt x="6937534" y="1806416"/>
                  </a:lnTo>
                  <a:lnTo>
                    <a:pt x="6937534" y="1834991"/>
                  </a:lnTo>
                  <a:lnTo>
                    <a:pt x="6923246" y="1834991"/>
                  </a:lnTo>
                  <a:lnTo>
                    <a:pt x="6923246" y="1856899"/>
                  </a:lnTo>
                  <a:lnTo>
                    <a:pt x="6883242" y="1856899"/>
                  </a:lnTo>
                  <a:lnTo>
                    <a:pt x="6883242" y="1840706"/>
                  </a:lnTo>
                  <a:lnTo>
                    <a:pt x="6869906" y="1840706"/>
                  </a:lnTo>
                  <a:lnTo>
                    <a:pt x="6869906" y="1822609"/>
                  </a:lnTo>
                  <a:lnTo>
                    <a:pt x="6849904" y="1822609"/>
                  </a:lnTo>
                  <a:lnTo>
                    <a:pt x="6849904" y="1795939"/>
                  </a:lnTo>
                  <a:lnTo>
                    <a:pt x="6834664" y="1795939"/>
                  </a:lnTo>
                  <a:lnTo>
                    <a:pt x="6834664" y="1763554"/>
                  </a:lnTo>
                  <a:lnTo>
                    <a:pt x="6822281" y="1763554"/>
                  </a:lnTo>
                  <a:lnTo>
                    <a:pt x="6822281" y="1724501"/>
                  </a:lnTo>
                  <a:lnTo>
                    <a:pt x="6815614" y="1724501"/>
                  </a:lnTo>
                  <a:lnTo>
                    <a:pt x="6815614" y="1763554"/>
                  </a:lnTo>
                  <a:lnTo>
                    <a:pt x="6811804" y="1763554"/>
                  </a:lnTo>
                  <a:lnTo>
                    <a:pt x="6811804" y="1795939"/>
                  </a:lnTo>
                  <a:lnTo>
                    <a:pt x="6806089" y="1795939"/>
                  </a:lnTo>
                  <a:lnTo>
                    <a:pt x="6806089" y="1822609"/>
                  </a:lnTo>
                  <a:lnTo>
                    <a:pt x="6791801" y="1822609"/>
                  </a:lnTo>
                  <a:lnTo>
                    <a:pt x="6791801" y="1856899"/>
                  </a:lnTo>
                  <a:lnTo>
                    <a:pt x="6760369" y="1856899"/>
                  </a:lnTo>
                  <a:lnTo>
                    <a:pt x="6760369" y="2015014"/>
                  </a:lnTo>
                  <a:lnTo>
                    <a:pt x="6746081" y="2015966"/>
                  </a:lnTo>
                  <a:lnTo>
                    <a:pt x="6738462" y="2011204"/>
                  </a:lnTo>
                  <a:lnTo>
                    <a:pt x="6738462" y="1858804"/>
                  </a:lnTo>
                  <a:lnTo>
                    <a:pt x="6721317" y="1858804"/>
                  </a:lnTo>
                  <a:lnTo>
                    <a:pt x="6721317" y="1827371"/>
                  </a:lnTo>
                  <a:lnTo>
                    <a:pt x="6707029" y="1827371"/>
                  </a:lnTo>
                  <a:lnTo>
                    <a:pt x="6707029" y="1808321"/>
                  </a:lnTo>
                  <a:lnTo>
                    <a:pt x="6697504" y="1808321"/>
                  </a:lnTo>
                  <a:lnTo>
                    <a:pt x="6697504" y="1797844"/>
                  </a:lnTo>
                  <a:lnTo>
                    <a:pt x="6680359" y="1797844"/>
                  </a:lnTo>
                  <a:lnTo>
                    <a:pt x="6680359" y="1808321"/>
                  </a:lnTo>
                  <a:lnTo>
                    <a:pt x="6653689" y="1808321"/>
                  </a:lnTo>
                  <a:lnTo>
                    <a:pt x="6653689" y="1827371"/>
                  </a:lnTo>
                  <a:lnTo>
                    <a:pt x="6603206" y="1827371"/>
                  </a:lnTo>
                  <a:lnTo>
                    <a:pt x="6603206" y="1858804"/>
                  </a:lnTo>
                  <a:lnTo>
                    <a:pt x="6589871" y="1858804"/>
                  </a:lnTo>
                  <a:lnTo>
                    <a:pt x="6589871" y="1993106"/>
                  </a:lnTo>
                  <a:cubicBezTo>
                    <a:pt x="6579394" y="1995964"/>
                    <a:pt x="6530817" y="2007394"/>
                    <a:pt x="6527006" y="2004536"/>
                  </a:cubicBezTo>
                  <a:cubicBezTo>
                    <a:pt x="6523196" y="2001679"/>
                    <a:pt x="6439376" y="2041684"/>
                    <a:pt x="6430804" y="2046446"/>
                  </a:cubicBezTo>
                  <a:cubicBezTo>
                    <a:pt x="6429851" y="2047399"/>
                    <a:pt x="6418421" y="2047399"/>
                    <a:pt x="6398419" y="2048351"/>
                  </a:cubicBezTo>
                  <a:lnTo>
                    <a:pt x="6384131" y="2036921"/>
                  </a:lnTo>
                  <a:lnTo>
                    <a:pt x="6368892" y="2049304"/>
                  </a:lnTo>
                  <a:cubicBezTo>
                    <a:pt x="6363176" y="2049304"/>
                    <a:pt x="6357462" y="2049304"/>
                    <a:pt x="6350794" y="2049304"/>
                  </a:cubicBezTo>
                  <a:lnTo>
                    <a:pt x="6350794" y="2037874"/>
                  </a:lnTo>
                  <a:lnTo>
                    <a:pt x="6338412" y="2037874"/>
                  </a:lnTo>
                  <a:lnTo>
                    <a:pt x="6338412" y="2049304"/>
                  </a:lnTo>
                  <a:cubicBezTo>
                    <a:pt x="6311742" y="2050256"/>
                    <a:pt x="6281262" y="2050256"/>
                    <a:pt x="6246971" y="2051209"/>
                  </a:cubicBezTo>
                  <a:lnTo>
                    <a:pt x="6228874" y="2036921"/>
                  </a:lnTo>
                  <a:lnTo>
                    <a:pt x="6209824" y="2052161"/>
                  </a:lnTo>
                  <a:cubicBezTo>
                    <a:pt x="6199346" y="2052161"/>
                    <a:pt x="6189821" y="2052161"/>
                    <a:pt x="6179344" y="2053114"/>
                  </a:cubicBezTo>
                  <a:lnTo>
                    <a:pt x="6179344" y="2038826"/>
                  </a:lnTo>
                  <a:lnTo>
                    <a:pt x="6166962" y="2038826"/>
                  </a:lnTo>
                  <a:lnTo>
                    <a:pt x="6166962" y="2053114"/>
                  </a:lnTo>
                  <a:cubicBezTo>
                    <a:pt x="6143149" y="2053114"/>
                    <a:pt x="6119337" y="2054066"/>
                    <a:pt x="6095524" y="2054066"/>
                  </a:cubicBezTo>
                  <a:lnTo>
                    <a:pt x="6074569" y="2036921"/>
                  </a:lnTo>
                  <a:lnTo>
                    <a:pt x="6052662" y="2055019"/>
                  </a:lnTo>
                  <a:cubicBezTo>
                    <a:pt x="6037421" y="2055019"/>
                    <a:pt x="6023134" y="2055019"/>
                    <a:pt x="6008846" y="2055971"/>
                  </a:cubicBezTo>
                  <a:lnTo>
                    <a:pt x="6008846" y="2038826"/>
                  </a:lnTo>
                  <a:lnTo>
                    <a:pt x="5996464" y="2038826"/>
                  </a:lnTo>
                  <a:lnTo>
                    <a:pt x="5996464" y="2055971"/>
                  </a:lnTo>
                  <a:cubicBezTo>
                    <a:pt x="5978367" y="2055971"/>
                    <a:pt x="5961221" y="2055971"/>
                    <a:pt x="5944076" y="2056924"/>
                  </a:cubicBezTo>
                  <a:lnTo>
                    <a:pt x="5920264" y="2037874"/>
                  </a:lnTo>
                  <a:lnTo>
                    <a:pt x="5895499" y="2057876"/>
                  </a:lnTo>
                  <a:cubicBezTo>
                    <a:pt x="5873592" y="2057876"/>
                    <a:pt x="5854542" y="2058829"/>
                    <a:pt x="5837396" y="2058829"/>
                  </a:cubicBezTo>
                  <a:lnTo>
                    <a:pt x="5837396" y="2039779"/>
                  </a:lnTo>
                  <a:lnTo>
                    <a:pt x="5825014" y="2039779"/>
                  </a:lnTo>
                  <a:lnTo>
                    <a:pt x="5825014" y="2058829"/>
                  </a:lnTo>
                  <a:cubicBezTo>
                    <a:pt x="5821204" y="2058829"/>
                    <a:pt x="5818346" y="2058829"/>
                    <a:pt x="5814537" y="2058829"/>
                  </a:cubicBezTo>
                  <a:lnTo>
                    <a:pt x="5790724" y="2039779"/>
                  </a:lnTo>
                  <a:lnTo>
                    <a:pt x="5766912" y="2059781"/>
                  </a:lnTo>
                  <a:lnTo>
                    <a:pt x="5741194" y="2054066"/>
                  </a:lnTo>
                  <a:lnTo>
                    <a:pt x="5741194" y="2067401"/>
                  </a:lnTo>
                  <a:lnTo>
                    <a:pt x="5691664" y="2064544"/>
                  </a:lnTo>
                  <a:lnTo>
                    <a:pt x="5691664" y="2075974"/>
                  </a:lnTo>
                  <a:lnTo>
                    <a:pt x="5676424" y="2075974"/>
                  </a:lnTo>
                  <a:lnTo>
                    <a:pt x="5684996" y="2119789"/>
                  </a:lnTo>
                  <a:lnTo>
                    <a:pt x="5691664" y="2120741"/>
                  </a:lnTo>
                  <a:lnTo>
                    <a:pt x="5743099" y="2204561"/>
                  </a:lnTo>
                  <a:lnTo>
                    <a:pt x="5464969" y="2204561"/>
                  </a:lnTo>
                  <a:lnTo>
                    <a:pt x="5464969" y="2197894"/>
                  </a:lnTo>
                  <a:lnTo>
                    <a:pt x="5457349" y="2197894"/>
                  </a:lnTo>
                  <a:lnTo>
                    <a:pt x="5457349" y="2186464"/>
                  </a:lnTo>
                  <a:lnTo>
                    <a:pt x="5464969" y="2186464"/>
                  </a:lnTo>
                  <a:lnTo>
                    <a:pt x="5464969" y="2178844"/>
                  </a:lnTo>
                  <a:lnTo>
                    <a:pt x="5457349" y="2178844"/>
                  </a:lnTo>
                  <a:lnTo>
                    <a:pt x="5457349" y="2167414"/>
                  </a:lnTo>
                  <a:lnTo>
                    <a:pt x="5464969" y="2167414"/>
                  </a:lnTo>
                  <a:lnTo>
                    <a:pt x="5464969" y="2159794"/>
                  </a:lnTo>
                  <a:lnTo>
                    <a:pt x="5457349" y="2159794"/>
                  </a:lnTo>
                  <a:lnTo>
                    <a:pt x="5457349" y="2148364"/>
                  </a:lnTo>
                  <a:lnTo>
                    <a:pt x="5464969" y="2148364"/>
                  </a:lnTo>
                  <a:lnTo>
                    <a:pt x="5464969" y="2140744"/>
                  </a:lnTo>
                  <a:lnTo>
                    <a:pt x="5457349" y="2140744"/>
                  </a:lnTo>
                  <a:lnTo>
                    <a:pt x="5457349" y="2129314"/>
                  </a:lnTo>
                  <a:lnTo>
                    <a:pt x="5464969" y="2129314"/>
                  </a:lnTo>
                  <a:lnTo>
                    <a:pt x="5464969" y="2121694"/>
                  </a:lnTo>
                  <a:lnTo>
                    <a:pt x="5457349" y="2121694"/>
                  </a:lnTo>
                  <a:lnTo>
                    <a:pt x="5457349" y="2110264"/>
                  </a:lnTo>
                  <a:lnTo>
                    <a:pt x="5464969" y="2110264"/>
                  </a:lnTo>
                  <a:lnTo>
                    <a:pt x="5464969" y="2102644"/>
                  </a:lnTo>
                  <a:lnTo>
                    <a:pt x="5457349" y="2102644"/>
                  </a:lnTo>
                  <a:lnTo>
                    <a:pt x="5457349" y="2091214"/>
                  </a:lnTo>
                  <a:lnTo>
                    <a:pt x="5464969" y="2091214"/>
                  </a:lnTo>
                  <a:lnTo>
                    <a:pt x="5464969" y="2083594"/>
                  </a:lnTo>
                  <a:lnTo>
                    <a:pt x="5457349" y="2083594"/>
                  </a:lnTo>
                  <a:lnTo>
                    <a:pt x="5457349" y="2072164"/>
                  </a:lnTo>
                  <a:lnTo>
                    <a:pt x="5464969" y="2072164"/>
                  </a:lnTo>
                  <a:lnTo>
                    <a:pt x="5464969" y="2064544"/>
                  </a:lnTo>
                  <a:lnTo>
                    <a:pt x="5457349" y="2064544"/>
                  </a:lnTo>
                  <a:lnTo>
                    <a:pt x="5457349" y="2053114"/>
                  </a:lnTo>
                  <a:lnTo>
                    <a:pt x="5464969" y="2053114"/>
                  </a:lnTo>
                  <a:lnTo>
                    <a:pt x="5464969" y="2045494"/>
                  </a:lnTo>
                  <a:lnTo>
                    <a:pt x="5457349" y="2045494"/>
                  </a:lnTo>
                  <a:lnTo>
                    <a:pt x="5457349" y="2034064"/>
                  </a:lnTo>
                  <a:lnTo>
                    <a:pt x="5464969" y="2034064"/>
                  </a:lnTo>
                  <a:lnTo>
                    <a:pt x="5464969" y="2026444"/>
                  </a:lnTo>
                  <a:lnTo>
                    <a:pt x="5457349" y="2026444"/>
                  </a:lnTo>
                  <a:lnTo>
                    <a:pt x="5457349" y="2015014"/>
                  </a:lnTo>
                  <a:lnTo>
                    <a:pt x="5464969" y="2015014"/>
                  </a:lnTo>
                  <a:lnTo>
                    <a:pt x="5464969" y="2007394"/>
                  </a:lnTo>
                  <a:lnTo>
                    <a:pt x="5457349" y="2007394"/>
                  </a:lnTo>
                  <a:lnTo>
                    <a:pt x="5457349" y="1995964"/>
                  </a:lnTo>
                  <a:lnTo>
                    <a:pt x="5464969" y="1995964"/>
                  </a:lnTo>
                  <a:lnTo>
                    <a:pt x="5464969" y="1988344"/>
                  </a:lnTo>
                  <a:lnTo>
                    <a:pt x="5457349" y="1988344"/>
                  </a:lnTo>
                  <a:lnTo>
                    <a:pt x="5457349" y="1976914"/>
                  </a:lnTo>
                  <a:lnTo>
                    <a:pt x="5464969" y="1976914"/>
                  </a:lnTo>
                  <a:lnTo>
                    <a:pt x="5464969" y="1969294"/>
                  </a:lnTo>
                  <a:lnTo>
                    <a:pt x="5457349" y="1969294"/>
                  </a:lnTo>
                  <a:lnTo>
                    <a:pt x="5457349" y="1957864"/>
                  </a:lnTo>
                  <a:lnTo>
                    <a:pt x="5464969" y="1957864"/>
                  </a:lnTo>
                  <a:lnTo>
                    <a:pt x="5464969" y="1950244"/>
                  </a:lnTo>
                  <a:lnTo>
                    <a:pt x="5457349" y="1950244"/>
                  </a:lnTo>
                  <a:lnTo>
                    <a:pt x="5457349" y="1931194"/>
                  </a:lnTo>
                  <a:lnTo>
                    <a:pt x="5464969" y="1931194"/>
                  </a:lnTo>
                  <a:lnTo>
                    <a:pt x="5464969" y="1923574"/>
                  </a:lnTo>
                  <a:lnTo>
                    <a:pt x="5457349" y="1923574"/>
                  </a:lnTo>
                  <a:lnTo>
                    <a:pt x="5457349" y="1912144"/>
                  </a:lnTo>
                  <a:lnTo>
                    <a:pt x="5464969" y="1912144"/>
                  </a:lnTo>
                  <a:lnTo>
                    <a:pt x="5464969" y="1904524"/>
                  </a:lnTo>
                  <a:lnTo>
                    <a:pt x="5457349" y="1904524"/>
                  </a:lnTo>
                  <a:lnTo>
                    <a:pt x="5457349" y="1893094"/>
                  </a:lnTo>
                  <a:lnTo>
                    <a:pt x="5464969" y="1893094"/>
                  </a:lnTo>
                  <a:lnTo>
                    <a:pt x="5464969" y="1885474"/>
                  </a:lnTo>
                  <a:lnTo>
                    <a:pt x="5457349" y="1885474"/>
                  </a:lnTo>
                  <a:lnTo>
                    <a:pt x="5457349" y="1874044"/>
                  </a:lnTo>
                  <a:lnTo>
                    <a:pt x="5464969" y="1874044"/>
                  </a:lnTo>
                  <a:lnTo>
                    <a:pt x="5464969" y="1864519"/>
                  </a:lnTo>
                  <a:lnTo>
                    <a:pt x="5457349" y="1864519"/>
                  </a:lnTo>
                  <a:lnTo>
                    <a:pt x="5457349" y="1853089"/>
                  </a:lnTo>
                  <a:lnTo>
                    <a:pt x="5464969" y="1853089"/>
                  </a:lnTo>
                  <a:lnTo>
                    <a:pt x="5464969" y="1845469"/>
                  </a:lnTo>
                  <a:lnTo>
                    <a:pt x="5457349" y="1845469"/>
                  </a:lnTo>
                  <a:lnTo>
                    <a:pt x="5457349" y="1834039"/>
                  </a:lnTo>
                  <a:lnTo>
                    <a:pt x="5464969" y="1834039"/>
                  </a:lnTo>
                  <a:lnTo>
                    <a:pt x="5464969" y="1826419"/>
                  </a:lnTo>
                  <a:lnTo>
                    <a:pt x="5457349" y="1826419"/>
                  </a:lnTo>
                  <a:lnTo>
                    <a:pt x="5457349" y="1814989"/>
                  </a:lnTo>
                  <a:lnTo>
                    <a:pt x="5464969" y="1814989"/>
                  </a:lnTo>
                  <a:lnTo>
                    <a:pt x="5464969" y="1807369"/>
                  </a:lnTo>
                  <a:lnTo>
                    <a:pt x="5457349" y="1807369"/>
                  </a:lnTo>
                  <a:lnTo>
                    <a:pt x="5457349" y="1795939"/>
                  </a:lnTo>
                  <a:lnTo>
                    <a:pt x="5464969" y="1795939"/>
                  </a:lnTo>
                  <a:lnTo>
                    <a:pt x="5464969" y="1788319"/>
                  </a:lnTo>
                  <a:lnTo>
                    <a:pt x="5457349" y="1788319"/>
                  </a:lnTo>
                  <a:lnTo>
                    <a:pt x="5457349" y="1776889"/>
                  </a:lnTo>
                  <a:lnTo>
                    <a:pt x="5464969" y="1776889"/>
                  </a:lnTo>
                  <a:lnTo>
                    <a:pt x="5464969" y="1769269"/>
                  </a:lnTo>
                  <a:lnTo>
                    <a:pt x="5457349" y="1769269"/>
                  </a:lnTo>
                  <a:lnTo>
                    <a:pt x="5457349" y="1757839"/>
                  </a:lnTo>
                  <a:lnTo>
                    <a:pt x="5464969" y="1757839"/>
                  </a:lnTo>
                  <a:lnTo>
                    <a:pt x="5464969" y="1750219"/>
                  </a:lnTo>
                  <a:lnTo>
                    <a:pt x="5457349" y="1750219"/>
                  </a:lnTo>
                  <a:lnTo>
                    <a:pt x="5457349" y="1738789"/>
                  </a:lnTo>
                  <a:lnTo>
                    <a:pt x="5464969" y="1738789"/>
                  </a:lnTo>
                  <a:lnTo>
                    <a:pt x="5464969" y="1731169"/>
                  </a:lnTo>
                  <a:lnTo>
                    <a:pt x="5457349" y="1731169"/>
                  </a:lnTo>
                  <a:lnTo>
                    <a:pt x="5457349" y="1703546"/>
                  </a:lnTo>
                  <a:lnTo>
                    <a:pt x="5464969" y="1703546"/>
                  </a:lnTo>
                  <a:lnTo>
                    <a:pt x="5464969" y="1695926"/>
                  </a:lnTo>
                  <a:lnTo>
                    <a:pt x="5457349" y="1695926"/>
                  </a:lnTo>
                  <a:lnTo>
                    <a:pt x="5457349" y="1685449"/>
                  </a:lnTo>
                  <a:lnTo>
                    <a:pt x="5464969" y="1685449"/>
                  </a:lnTo>
                  <a:lnTo>
                    <a:pt x="5464969" y="1677829"/>
                  </a:lnTo>
                  <a:lnTo>
                    <a:pt x="5457349" y="1677829"/>
                  </a:lnTo>
                  <a:lnTo>
                    <a:pt x="5457349" y="1662589"/>
                  </a:lnTo>
                  <a:lnTo>
                    <a:pt x="5449729" y="1662589"/>
                  </a:lnTo>
                  <a:lnTo>
                    <a:pt x="5449729" y="1607344"/>
                  </a:lnTo>
                  <a:lnTo>
                    <a:pt x="5419249" y="1593056"/>
                  </a:lnTo>
                  <a:lnTo>
                    <a:pt x="5419249" y="1575911"/>
                  </a:lnTo>
                  <a:lnTo>
                    <a:pt x="5393531" y="1575911"/>
                  </a:lnTo>
                  <a:lnTo>
                    <a:pt x="5393531" y="1556861"/>
                  </a:lnTo>
                  <a:lnTo>
                    <a:pt x="5384006" y="1556861"/>
                  </a:lnTo>
                  <a:lnTo>
                    <a:pt x="5384006" y="1575911"/>
                  </a:lnTo>
                  <a:lnTo>
                    <a:pt x="5375434" y="1575911"/>
                  </a:lnTo>
                  <a:lnTo>
                    <a:pt x="5375434" y="1538764"/>
                  </a:lnTo>
                  <a:lnTo>
                    <a:pt x="5368767" y="1538764"/>
                  </a:lnTo>
                  <a:lnTo>
                    <a:pt x="5368767" y="1575911"/>
                  </a:lnTo>
                  <a:lnTo>
                    <a:pt x="5353526" y="1575911"/>
                  </a:lnTo>
                  <a:lnTo>
                    <a:pt x="5353526" y="1593056"/>
                  </a:lnTo>
                  <a:lnTo>
                    <a:pt x="5314474" y="1593056"/>
                  </a:lnTo>
                  <a:lnTo>
                    <a:pt x="5314474" y="1662589"/>
                  </a:lnTo>
                  <a:lnTo>
                    <a:pt x="5286851" y="1662589"/>
                  </a:lnTo>
                  <a:lnTo>
                    <a:pt x="5286851" y="1677829"/>
                  </a:lnTo>
                  <a:lnTo>
                    <a:pt x="5279231" y="1677829"/>
                  </a:lnTo>
                  <a:lnTo>
                    <a:pt x="5279231" y="1685449"/>
                  </a:lnTo>
                  <a:lnTo>
                    <a:pt x="5286851" y="1685449"/>
                  </a:lnTo>
                  <a:lnTo>
                    <a:pt x="5286851" y="1695926"/>
                  </a:lnTo>
                  <a:lnTo>
                    <a:pt x="5279231" y="1695926"/>
                  </a:lnTo>
                  <a:lnTo>
                    <a:pt x="5279231" y="1703546"/>
                  </a:lnTo>
                  <a:lnTo>
                    <a:pt x="5286851" y="1703546"/>
                  </a:lnTo>
                  <a:lnTo>
                    <a:pt x="5286851" y="1731169"/>
                  </a:lnTo>
                  <a:lnTo>
                    <a:pt x="5279231" y="1731169"/>
                  </a:lnTo>
                  <a:lnTo>
                    <a:pt x="5279231" y="1738789"/>
                  </a:lnTo>
                  <a:lnTo>
                    <a:pt x="5286851" y="1738789"/>
                  </a:lnTo>
                  <a:lnTo>
                    <a:pt x="5286851" y="1750219"/>
                  </a:lnTo>
                  <a:lnTo>
                    <a:pt x="5279231" y="1750219"/>
                  </a:lnTo>
                  <a:lnTo>
                    <a:pt x="5279231" y="1757839"/>
                  </a:lnTo>
                  <a:lnTo>
                    <a:pt x="5286851" y="1757839"/>
                  </a:lnTo>
                  <a:lnTo>
                    <a:pt x="5286851" y="1769269"/>
                  </a:lnTo>
                  <a:lnTo>
                    <a:pt x="5279231" y="1769269"/>
                  </a:lnTo>
                  <a:lnTo>
                    <a:pt x="5279231" y="1776889"/>
                  </a:lnTo>
                  <a:lnTo>
                    <a:pt x="5286851" y="1776889"/>
                  </a:lnTo>
                  <a:lnTo>
                    <a:pt x="5286851" y="1788319"/>
                  </a:lnTo>
                  <a:lnTo>
                    <a:pt x="5279231" y="1788319"/>
                  </a:lnTo>
                  <a:lnTo>
                    <a:pt x="5279231" y="1795939"/>
                  </a:lnTo>
                  <a:lnTo>
                    <a:pt x="5286851" y="1795939"/>
                  </a:lnTo>
                  <a:lnTo>
                    <a:pt x="5286851" y="1807369"/>
                  </a:lnTo>
                  <a:lnTo>
                    <a:pt x="5279231" y="1807369"/>
                  </a:lnTo>
                  <a:lnTo>
                    <a:pt x="5279231" y="1814989"/>
                  </a:lnTo>
                  <a:lnTo>
                    <a:pt x="5286851" y="1814989"/>
                  </a:lnTo>
                  <a:lnTo>
                    <a:pt x="5286851" y="1826419"/>
                  </a:lnTo>
                  <a:lnTo>
                    <a:pt x="5279231" y="1826419"/>
                  </a:lnTo>
                  <a:lnTo>
                    <a:pt x="5279231" y="1834039"/>
                  </a:lnTo>
                  <a:lnTo>
                    <a:pt x="5286851" y="1834039"/>
                  </a:lnTo>
                  <a:lnTo>
                    <a:pt x="5286851" y="1845469"/>
                  </a:lnTo>
                  <a:lnTo>
                    <a:pt x="5279231" y="1845469"/>
                  </a:lnTo>
                  <a:lnTo>
                    <a:pt x="5279231" y="1853089"/>
                  </a:lnTo>
                  <a:lnTo>
                    <a:pt x="5286851" y="1853089"/>
                  </a:lnTo>
                  <a:lnTo>
                    <a:pt x="5286851" y="1864519"/>
                  </a:lnTo>
                  <a:lnTo>
                    <a:pt x="5279231" y="1864519"/>
                  </a:lnTo>
                  <a:lnTo>
                    <a:pt x="5279231" y="1872139"/>
                  </a:lnTo>
                  <a:lnTo>
                    <a:pt x="5286851" y="1872139"/>
                  </a:lnTo>
                  <a:lnTo>
                    <a:pt x="5286851" y="1883569"/>
                  </a:lnTo>
                  <a:lnTo>
                    <a:pt x="5279231" y="1883569"/>
                  </a:lnTo>
                  <a:lnTo>
                    <a:pt x="5279231" y="1891189"/>
                  </a:lnTo>
                  <a:lnTo>
                    <a:pt x="5286851" y="1891189"/>
                  </a:lnTo>
                  <a:lnTo>
                    <a:pt x="5286851" y="1902619"/>
                  </a:lnTo>
                  <a:lnTo>
                    <a:pt x="5279231" y="1902619"/>
                  </a:lnTo>
                  <a:lnTo>
                    <a:pt x="5279231" y="1910239"/>
                  </a:lnTo>
                  <a:lnTo>
                    <a:pt x="5286851" y="1910239"/>
                  </a:lnTo>
                  <a:lnTo>
                    <a:pt x="5286851" y="1921669"/>
                  </a:lnTo>
                  <a:lnTo>
                    <a:pt x="5279231" y="1921669"/>
                  </a:lnTo>
                  <a:lnTo>
                    <a:pt x="5279231" y="1929289"/>
                  </a:lnTo>
                  <a:lnTo>
                    <a:pt x="5286851" y="1929289"/>
                  </a:lnTo>
                  <a:lnTo>
                    <a:pt x="5286851" y="1940719"/>
                  </a:lnTo>
                  <a:lnTo>
                    <a:pt x="5279231" y="1940719"/>
                  </a:lnTo>
                  <a:lnTo>
                    <a:pt x="5279231" y="1948339"/>
                  </a:lnTo>
                  <a:lnTo>
                    <a:pt x="5286851" y="1948339"/>
                  </a:lnTo>
                  <a:lnTo>
                    <a:pt x="5286851" y="1959769"/>
                  </a:lnTo>
                  <a:lnTo>
                    <a:pt x="5279231" y="1959769"/>
                  </a:lnTo>
                  <a:lnTo>
                    <a:pt x="5279231" y="1967389"/>
                  </a:lnTo>
                  <a:lnTo>
                    <a:pt x="5286851" y="1967389"/>
                  </a:lnTo>
                  <a:lnTo>
                    <a:pt x="5286851" y="1978819"/>
                  </a:lnTo>
                  <a:lnTo>
                    <a:pt x="5279231" y="1978819"/>
                  </a:lnTo>
                  <a:lnTo>
                    <a:pt x="5279231" y="1986439"/>
                  </a:lnTo>
                  <a:lnTo>
                    <a:pt x="5286851" y="1986439"/>
                  </a:lnTo>
                  <a:lnTo>
                    <a:pt x="5286851" y="1997869"/>
                  </a:lnTo>
                  <a:lnTo>
                    <a:pt x="5279231" y="1997869"/>
                  </a:lnTo>
                  <a:lnTo>
                    <a:pt x="5279231" y="2005489"/>
                  </a:lnTo>
                  <a:lnTo>
                    <a:pt x="5286851" y="2005489"/>
                  </a:lnTo>
                  <a:lnTo>
                    <a:pt x="5286851" y="2016919"/>
                  </a:lnTo>
                  <a:lnTo>
                    <a:pt x="5279231" y="2016919"/>
                  </a:lnTo>
                  <a:lnTo>
                    <a:pt x="5279231" y="2024539"/>
                  </a:lnTo>
                  <a:lnTo>
                    <a:pt x="5286851" y="2024539"/>
                  </a:lnTo>
                  <a:lnTo>
                    <a:pt x="5286851" y="2035969"/>
                  </a:lnTo>
                  <a:lnTo>
                    <a:pt x="5279231" y="2035969"/>
                  </a:lnTo>
                  <a:lnTo>
                    <a:pt x="5279231" y="2043589"/>
                  </a:lnTo>
                  <a:lnTo>
                    <a:pt x="5286851" y="2043589"/>
                  </a:lnTo>
                  <a:lnTo>
                    <a:pt x="5286851" y="2055019"/>
                  </a:lnTo>
                  <a:lnTo>
                    <a:pt x="5279231" y="2055019"/>
                  </a:lnTo>
                  <a:lnTo>
                    <a:pt x="5279231" y="2062639"/>
                  </a:lnTo>
                  <a:lnTo>
                    <a:pt x="5286851" y="2062639"/>
                  </a:lnTo>
                  <a:lnTo>
                    <a:pt x="5286851" y="2074069"/>
                  </a:lnTo>
                  <a:lnTo>
                    <a:pt x="5279231" y="2074069"/>
                  </a:lnTo>
                  <a:lnTo>
                    <a:pt x="5279231" y="2081689"/>
                  </a:lnTo>
                  <a:lnTo>
                    <a:pt x="5286851" y="2081689"/>
                  </a:lnTo>
                  <a:lnTo>
                    <a:pt x="5286851" y="2093119"/>
                  </a:lnTo>
                  <a:lnTo>
                    <a:pt x="5279231" y="2093119"/>
                  </a:lnTo>
                  <a:lnTo>
                    <a:pt x="5279231" y="2100739"/>
                  </a:lnTo>
                  <a:lnTo>
                    <a:pt x="5286851" y="2100739"/>
                  </a:lnTo>
                  <a:lnTo>
                    <a:pt x="5286851" y="2112169"/>
                  </a:lnTo>
                  <a:lnTo>
                    <a:pt x="5279231" y="2112169"/>
                  </a:lnTo>
                  <a:lnTo>
                    <a:pt x="5279231" y="2119789"/>
                  </a:lnTo>
                  <a:lnTo>
                    <a:pt x="5286851" y="2119789"/>
                  </a:lnTo>
                  <a:lnTo>
                    <a:pt x="5286851" y="2131219"/>
                  </a:lnTo>
                  <a:lnTo>
                    <a:pt x="5279231" y="2131219"/>
                  </a:lnTo>
                  <a:lnTo>
                    <a:pt x="5279231" y="2138839"/>
                  </a:lnTo>
                  <a:lnTo>
                    <a:pt x="5286851" y="2138839"/>
                  </a:lnTo>
                  <a:lnTo>
                    <a:pt x="5286851" y="2150269"/>
                  </a:lnTo>
                  <a:lnTo>
                    <a:pt x="5279231" y="2150269"/>
                  </a:lnTo>
                  <a:lnTo>
                    <a:pt x="5279231" y="2157889"/>
                  </a:lnTo>
                  <a:lnTo>
                    <a:pt x="5286851" y="2157889"/>
                  </a:lnTo>
                  <a:lnTo>
                    <a:pt x="5286851" y="2169319"/>
                  </a:lnTo>
                  <a:lnTo>
                    <a:pt x="5279231" y="2169319"/>
                  </a:lnTo>
                  <a:lnTo>
                    <a:pt x="5279231" y="2176939"/>
                  </a:lnTo>
                  <a:lnTo>
                    <a:pt x="5286851" y="2176939"/>
                  </a:lnTo>
                  <a:lnTo>
                    <a:pt x="5286851" y="2188369"/>
                  </a:lnTo>
                  <a:lnTo>
                    <a:pt x="5279231" y="2188369"/>
                  </a:lnTo>
                  <a:lnTo>
                    <a:pt x="5279231" y="2195036"/>
                  </a:lnTo>
                  <a:lnTo>
                    <a:pt x="5275421" y="2195036"/>
                  </a:lnTo>
                  <a:lnTo>
                    <a:pt x="5275421" y="2188369"/>
                  </a:lnTo>
                  <a:lnTo>
                    <a:pt x="5267801" y="2188369"/>
                  </a:lnTo>
                  <a:lnTo>
                    <a:pt x="5267801" y="2175986"/>
                  </a:lnTo>
                  <a:lnTo>
                    <a:pt x="5275421" y="2175986"/>
                  </a:lnTo>
                  <a:lnTo>
                    <a:pt x="5275421" y="2168366"/>
                  </a:lnTo>
                  <a:lnTo>
                    <a:pt x="5267801" y="2168366"/>
                  </a:lnTo>
                  <a:lnTo>
                    <a:pt x="5267801" y="2156936"/>
                  </a:lnTo>
                  <a:lnTo>
                    <a:pt x="5275421" y="2156936"/>
                  </a:lnTo>
                  <a:lnTo>
                    <a:pt x="5275421" y="2149316"/>
                  </a:lnTo>
                  <a:lnTo>
                    <a:pt x="5267801" y="2149316"/>
                  </a:lnTo>
                  <a:lnTo>
                    <a:pt x="5267801" y="2136934"/>
                  </a:lnTo>
                  <a:lnTo>
                    <a:pt x="5275421" y="2136934"/>
                  </a:lnTo>
                  <a:lnTo>
                    <a:pt x="5275421" y="2129314"/>
                  </a:lnTo>
                  <a:lnTo>
                    <a:pt x="5267801" y="2129314"/>
                  </a:lnTo>
                  <a:lnTo>
                    <a:pt x="5267801" y="2117884"/>
                  </a:lnTo>
                  <a:lnTo>
                    <a:pt x="5275421" y="2117884"/>
                  </a:lnTo>
                  <a:lnTo>
                    <a:pt x="5275421" y="2110264"/>
                  </a:lnTo>
                  <a:lnTo>
                    <a:pt x="5267801" y="2110264"/>
                  </a:lnTo>
                  <a:lnTo>
                    <a:pt x="5267801" y="2098834"/>
                  </a:lnTo>
                  <a:lnTo>
                    <a:pt x="5275421" y="2098834"/>
                  </a:lnTo>
                  <a:lnTo>
                    <a:pt x="5275421" y="2091214"/>
                  </a:lnTo>
                  <a:lnTo>
                    <a:pt x="5267801" y="2091214"/>
                  </a:lnTo>
                  <a:lnTo>
                    <a:pt x="5267801" y="2079784"/>
                  </a:lnTo>
                  <a:lnTo>
                    <a:pt x="5275421" y="2079784"/>
                  </a:lnTo>
                  <a:lnTo>
                    <a:pt x="5275421" y="2072164"/>
                  </a:lnTo>
                  <a:lnTo>
                    <a:pt x="5267801" y="2072164"/>
                  </a:lnTo>
                  <a:lnTo>
                    <a:pt x="5267801" y="2059781"/>
                  </a:lnTo>
                  <a:lnTo>
                    <a:pt x="5275421" y="2059781"/>
                  </a:lnTo>
                  <a:lnTo>
                    <a:pt x="5275421" y="2052161"/>
                  </a:lnTo>
                  <a:lnTo>
                    <a:pt x="5267801" y="2052161"/>
                  </a:lnTo>
                  <a:lnTo>
                    <a:pt x="5267801" y="2045494"/>
                  </a:lnTo>
                  <a:lnTo>
                    <a:pt x="5275421" y="2045494"/>
                  </a:lnTo>
                  <a:lnTo>
                    <a:pt x="5275421" y="2037874"/>
                  </a:lnTo>
                  <a:lnTo>
                    <a:pt x="5267801" y="2037874"/>
                  </a:lnTo>
                  <a:lnTo>
                    <a:pt x="5267801" y="2026444"/>
                  </a:lnTo>
                  <a:lnTo>
                    <a:pt x="5275421" y="2026444"/>
                  </a:lnTo>
                  <a:lnTo>
                    <a:pt x="5275421" y="2018824"/>
                  </a:lnTo>
                  <a:lnTo>
                    <a:pt x="5267801" y="2018824"/>
                  </a:lnTo>
                  <a:lnTo>
                    <a:pt x="5267801" y="2006441"/>
                  </a:lnTo>
                  <a:lnTo>
                    <a:pt x="5275421" y="2006441"/>
                  </a:lnTo>
                  <a:lnTo>
                    <a:pt x="5275421" y="1997869"/>
                  </a:lnTo>
                  <a:lnTo>
                    <a:pt x="5267801" y="1997869"/>
                  </a:lnTo>
                  <a:lnTo>
                    <a:pt x="5267801" y="1986439"/>
                  </a:lnTo>
                  <a:lnTo>
                    <a:pt x="5275421" y="1986439"/>
                  </a:lnTo>
                  <a:lnTo>
                    <a:pt x="5275421" y="1978819"/>
                  </a:lnTo>
                  <a:lnTo>
                    <a:pt x="5267801" y="1978819"/>
                  </a:lnTo>
                  <a:lnTo>
                    <a:pt x="5267801" y="1967389"/>
                  </a:lnTo>
                  <a:lnTo>
                    <a:pt x="5275421" y="1967389"/>
                  </a:lnTo>
                  <a:lnTo>
                    <a:pt x="5275421" y="1959769"/>
                  </a:lnTo>
                  <a:lnTo>
                    <a:pt x="5267801" y="1959769"/>
                  </a:lnTo>
                  <a:lnTo>
                    <a:pt x="5267801" y="1947386"/>
                  </a:lnTo>
                  <a:lnTo>
                    <a:pt x="5275421" y="1947386"/>
                  </a:lnTo>
                  <a:lnTo>
                    <a:pt x="5275421" y="1939766"/>
                  </a:lnTo>
                  <a:lnTo>
                    <a:pt x="5267801" y="1939766"/>
                  </a:lnTo>
                  <a:lnTo>
                    <a:pt x="5267801" y="1927384"/>
                  </a:lnTo>
                  <a:lnTo>
                    <a:pt x="5275421" y="1927384"/>
                  </a:lnTo>
                  <a:lnTo>
                    <a:pt x="5275421" y="1919764"/>
                  </a:lnTo>
                  <a:lnTo>
                    <a:pt x="5267801" y="1919764"/>
                  </a:lnTo>
                  <a:lnTo>
                    <a:pt x="5267801" y="1908334"/>
                  </a:lnTo>
                  <a:lnTo>
                    <a:pt x="5275421" y="1908334"/>
                  </a:lnTo>
                  <a:lnTo>
                    <a:pt x="5275421" y="1900714"/>
                  </a:lnTo>
                  <a:lnTo>
                    <a:pt x="5267801" y="1900714"/>
                  </a:lnTo>
                  <a:lnTo>
                    <a:pt x="5267801" y="1889284"/>
                  </a:lnTo>
                  <a:lnTo>
                    <a:pt x="5275421" y="1889284"/>
                  </a:lnTo>
                  <a:lnTo>
                    <a:pt x="5275421" y="1881664"/>
                  </a:lnTo>
                  <a:lnTo>
                    <a:pt x="5267801" y="1881664"/>
                  </a:lnTo>
                  <a:lnTo>
                    <a:pt x="5267801" y="1870234"/>
                  </a:lnTo>
                  <a:lnTo>
                    <a:pt x="5275421" y="1870234"/>
                  </a:lnTo>
                  <a:lnTo>
                    <a:pt x="5275421" y="1862614"/>
                  </a:lnTo>
                  <a:lnTo>
                    <a:pt x="5267801" y="1862614"/>
                  </a:lnTo>
                  <a:lnTo>
                    <a:pt x="5267801" y="1850231"/>
                  </a:lnTo>
                  <a:lnTo>
                    <a:pt x="5275421" y="1850231"/>
                  </a:lnTo>
                  <a:lnTo>
                    <a:pt x="5275421" y="1842611"/>
                  </a:lnTo>
                  <a:lnTo>
                    <a:pt x="5267801" y="1842611"/>
                  </a:lnTo>
                  <a:lnTo>
                    <a:pt x="5267801" y="1830229"/>
                  </a:lnTo>
                  <a:lnTo>
                    <a:pt x="5275421" y="1830229"/>
                  </a:lnTo>
                  <a:lnTo>
                    <a:pt x="5275421" y="1822609"/>
                  </a:lnTo>
                  <a:lnTo>
                    <a:pt x="5267801" y="1822609"/>
                  </a:lnTo>
                  <a:lnTo>
                    <a:pt x="5267801" y="1807369"/>
                  </a:lnTo>
                  <a:lnTo>
                    <a:pt x="5275421" y="1807369"/>
                  </a:lnTo>
                  <a:lnTo>
                    <a:pt x="5275421" y="1799749"/>
                  </a:lnTo>
                  <a:lnTo>
                    <a:pt x="5267801" y="1799749"/>
                  </a:lnTo>
                  <a:lnTo>
                    <a:pt x="5267801" y="1788319"/>
                  </a:lnTo>
                  <a:lnTo>
                    <a:pt x="5275421" y="1788319"/>
                  </a:lnTo>
                  <a:lnTo>
                    <a:pt x="5275421" y="1780699"/>
                  </a:lnTo>
                  <a:lnTo>
                    <a:pt x="5267801" y="1780699"/>
                  </a:lnTo>
                  <a:lnTo>
                    <a:pt x="5267801" y="1769269"/>
                  </a:lnTo>
                  <a:lnTo>
                    <a:pt x="5275421" y="1769269"/>
                  </a:lnTo>
                  <a:lnTo>
                    <a:pt x="5275421" y="1759744"/>
                  </a:lnTo>
                  <a:lnTo>
                    <a:pt x="5267801" y="1759744"/>
                  </a:lnTo>
                  <a:lnTo>
                    <a:pt x="5267801" y="1748314"/>
                  </a:lnTo>
                  <a:lnTo>
                    <a:pt x="5275421" y="1748314"/>
                  </a:lnTo>
                  <a:lnTo>
                    <a:pt x="5275421" y="1740694"/>
                  </a:lnTo>
                  <a:lnTo>
                    <a:pt x="5267801" y="1740694"/>
                  </a:lnTo>
                  <a:lnTo>
                    <a:pt x="5267801" y="1729264"/>
                  </a:lnTo>
                  <a:lnTo>
                    <a:pt x="5275421" y="1729264"/>
                  </a:lnTo>
                  <a:lnTo>
                    <a:pt x="5275421" y="1721644"/>
                  </a:lnTo>
                  <a:lnTo>
                    <a:pt x="5267801" y="1721644"/>
                  </a:lnTo>
                  <a:lnTo>
                    <a:pt x="5267801" y="1693069"/>
                  </a:lnTo>
                  <a:lnTo>
                    <a:pt x="5275421" y="1693069"/>
                  </a:lnTo>
                  <a:lnTo>
                    <a:pt x="5275421" y="1683544"/>
                  </a:lnTo>
                  <a:lnTo>
                    <a:pt x="5267801" y="1683544"/>
                  </a:lnTo>
                  <a:lnTo>
                    <a:pt x="5267801" y="1673066"/>
                  </a:lnTo>
                  <a:lnTo>
                    <a:pt x="5275421" y="1673066"/>
                  </a:lnTo>
                  <a:lnTo>
                    <a:pt x="5275421" y="1665446"/>
                  </a:lnTo>
                  <a:lnTo>
                    <a:pt x="5267801" y="1665446"/>
                  </a:lnTo>
                  <a:lnTo>
                    <a:pt x="5267801" y="1649254"/>
                  </a:lnTo>
                  <a:lnTo>
                    <a:pt x="5260181" y="1649254"/>
                  </a:lnTo>
                  <a:lnTo>
                    <a:pt x="5260181" y="1635919"/>
                  </a:lnTo>
                  <a:lnTo>
                    <a:pt x="5270659" y="1635919"/>
                  </a:lnTo>
                  <a:lnTo>
                    <a:pt x="5270659" y="1611154"/>
                  </a:lnTo>
                  <a:lnTo>
                    <a:pt x="5260181" y="1611154"/>
                  </a:lnTo>
                  <a:lnTo>
                    <a:pt x="5260181" y="1594009"/>
                  </a:lnTo>
                  <a:lnTo>
                    <a:pt x="5229701" y="1579721"/>
                  </a:lnTo>
                  <a:lnTo>
                    <a:pt x="5171599" y="1579721"/>
                  </a:lnTo>
                  <a:lnTo>
                    <a:pt x="5171599" y="1534954"/>
                  </a:lnTo>
                  <a:lnTo>
                    <a:pt x="5159217" y="1534954"/>
                  </a:lnTo>
                  <a:lnTo>
                    <a:pt x="5159217" y="1555909"/>
                  </a:lnTo>
                  <a:lnTo>
                    <a:pt x="5138262" y="1555909"/>
                  </a:lnTo>
                  <a:lnTo>
                    <a:pt x="5138262" y="1579721"/>
                  </a:lnTo>
                  <a:lnTo>
                    <a:pt x="5124926" y="1579721"/>
                  </a:lnTo>
                  <a:lnTo>
                    <a:pt x="5124926" y="1612106"/>
                  </a:lnTo>
                  <a:lnTo>
                    <a:pt x="5097304" y="1612106"/>
                  </a:lnTo>
                  <a:lnTo>
                    <a:pt x="5097304" y="1636871"/>
                  </a:lnTo>
                  <a:lnTo>
                    <a:pt x="5124926" y="1636871"/>
                  </a:lnTo>
                  <a:lnTo>
                    <a:pt x="5124926" y="1650206"/>
                  </a:lnTo>
                  <a:lnTo>
                    <a:pt x="5097304" y="1650206"/>
                  </a:lnTo>
                  <a:lnTo>
                    <a:pt x="5097304" y="1666399"/>
                  </a:lnTo>
                  <a:lnTo>
                    <a:pt x="5089684" y="1666399"/>
                  </a:lnTo>
                  <a:lnTo>
                    <a:pt x="5089684" y="1674019"/>
                  </a:lnTo>
                  <a:lnTo>
                    <a:pt x="5097304" y="1674019"/>
                  </a:lnTo>
                  <a:lnTo>
                    <a:pt x="5097304" y="1684496"/>
                  </a:lnTo>
                  <a:lnTo>
                    <a:pt x="5089684" y="1684496"/>
                  </a:lnTo>
                  <a:lnTo>
                    <a:pt x="5089684" y="1692116"/>
                  </a:lnTo>
                  <a:lnTo>
                    <a:pt x="5097304" y="1692116"/>
                  </a:lnTo>
                  <a:lnTo>
                    <a:pt x="5097304" y="1720691"/>
                  </a:lnTo>
                  <a:lnTo>
                    <a:pt x="5089684" y="1720691"/>
                  </a:lnTo>
                  <a:lnTo>
                    <a:pt x="5089684" y="1728311"/>
                  </a:lnTo>
                  <a:lnTo>
                    <a:pt x="5097304" y="1728311"/>
                  </a:lnTo>
                  <a:lnTo>
                    <a:pt x="5097304" y="1739741"/>
                  </a:lnTo>
                  <a:lnTo>
                    <a:pt x="5089684" y="1739741"/>
                  </a:lnTo>
                  <a:lnTo>
                    <a:pt x="5089684" y="1747361"/>
                  </a:lnTo>
                  <a:lnTo>
                    <a:pt x="5097304" y="1747361"/>
                  </a:lnTo>
                  <a:lnTo>
                    <a:pt x="5097304" y="1758791"/>
                  </a:lnTo>
                  <a:lnTo>
                    <a:pt x="5089684" y="1758791"/>
                  </a:lnTo>
                  <a:lnTo>
                    <a:pt x="5089684" y="1766411"/>
                  </a:lnTo>
                  <a:lnTo>
                    <a:pt x="5097304" y="1766411"/>
                  </a:lnTo>
                  <a:lnTo>
                    <a:pt x="5097304" y="1777841"/>
                  </a:lnTo>
                  <a:lnTo>
                    <a:pt x="5089684" y="1777841"/>
                  </a:lnTo>
                  <a:lnTo>
                    <a:pt x="5089684" y="1785461"/>
                  </a:lnTo>
                  <a:lnTo>
                    <a:pt x="5097304" y="1785461"/>
                  </a:lnTo>
                  <a:lnTo>
                    <a:pt x="5097304" y="1796891"/>
                  </a:lnTo>
                  <a:lnTo>
                    <a:pt x="5089684" y="1796891"/>
                  </a:lnTo>
                  <a:lnTo>
                    <a:pt x="5089684" y="1804511"/>
                  </a:lnTo>
                  <a:lnTo>
                    <a:pt x="5097304" y="1804511"/>
                  </a:lnTo>
                  <a:lnTo>
                    <a:pt x="5097304" y="1815941"/>
                  </a:lnTo>
                  <a:lnTo>
                    <a:pt x="5089684" y="1815941"/>
                  </a:lnTo>
                  <a:lnTo>
                    <a:pt x="5089684" y="1823561"/>
                  </a:lnTo>
                  <a:lnTo>
                    <a:pt x="5097304" y="1823561"/>
                  </a:lnTo>
                  <a:lnTo>
                    <a:pt x="5097304" y="1835944"/>
                  </a:lnTo>
                  <a:lnTo>
                    <a:pt x="5089684" y="1835944"/>
                  </a:lnTo>
                  <a:lnTo>
                    <a:pt x="5089684" y="1843564"/>
                  </a:lnTo>
                  <a:lnTo>
                    <a:pt x="5097304" y="1843564"/>
                  </a:lnTo>
                  <a:lnTo>
                    <a:pt x="5097304" y="1855946"/>
                  </a:lnTo>
                  <a:lnTo>
                    <a:pt x="5089684" y="1855946"/>
                  </a:lnTo>
                  <a:lnTo>
                    <a:pt x="5089684" y="1863566"/>
                  </a:lnTo>
                  <a:lnTo>
                    <a:pt x="5097304" y="1863566"/>
                  </a:lnTo>
                  <a:lnTo>
                    <a:pt x="5097304" y="1874996"/>
                  </a:lnTo>
                  <a:lnTo>
                    <a:pt x="5089684" y="1874996"/>
                  </a:lnTo>
                  <a:lnTo>
                    <a:pt x="5089684" y="1882616"/>
                  </a:lnTo>
                  <a:lnTo>
                    <a:pt x="5097304" y="1882616"/>
                  </a:lnTo>
                  <a:lnTo>
                    <a:pt x="5097304" y="1894046"/>
                  </a:lnTo>
                  <a:lnTo>
                    <a:pt x="5089684" y="1894046"/>
                  </a:lnTo>
                  <a:lnTo>
                    <a:pt x="5089684" y="1901666"/>
                  </a:lnTo>
                  <a:lnTo>
                    <a:pt x="5097304" y="1901666"/>
                  </a:lnTo>
                  <a:lnTo>
                    <a:pt x="5097304" y="1913096"/>
                  </a:lnTo>
                  <a:lnTo>
                    <a:pt x="5089684" y="1913096"/>
                  </a:lnTo>
                  <a:lnTo>
                    <a:pt x="5089684" y="1920716"/>
                  </a:lnTo>
                  <a:lnTo>
                    <a:pt x="5097304" y="1920716"/>
                  </a:lnTo>
                  <a:lnTo>
                    <a:pt x="5097304" y="1933099"/>
                  </a:lnTo>
                  <a:lnTo>
                    <a:pt x="5089684" y="1933099"/>
                  </a:lnTo>
                  <a:lnTo>
                    <a:pt x="5089684" y="1940719"/>
                  </a:lnTo>
                  <a:lnTo>
                    <a:pt x="5097304" y="1940719"/>
                  </a:lnTo>
                  <a:lnTo>
                    <a:pt x="5097304" y="1953101"/>
                  </a:lnTo>
                  <a:lnTo>
                    <a:pt x="5089684" y="1953101"/>
                  </a:lnTo>
                  <a:lnTo>
                    <a:pt x="5089684" y="1960721"/>
                  </a:lnTo>
                  <a:lnTo>
                    <a:pt x="5097304" y="1960721"/>
                  </a:lnTo>
                  <a:lnTo>
                    <a:pt x="5097304" y="1972151"/>
                  </a:lnTo>
                  <a:lnTo>
                    <a:pt x="5089684" y="1972151"/>
                  </a:lnTo>
                  <a:lnTo>
                    <a:pt x="5089684" y="1979771"/>
                  </a:lnTo>
                  <a:lnTo>
                    <a:pt x="5097304" y="1979771"/>
                  </a:lnTo>
                  <a:lnTo>
                    <a:pt x="5097304" y="1991201"/>
                  </a:lnTo>
                  <a:lnTo>
                    <a:pt x="5089684" y="1991201"/>
                  </a:lnTo>
                  <a:lnTo>
                    <a:pt x="5089684" y="1998821"/>
                  </a:lnTo>
                  <a:lnTo>
                    <a:pt x="5097304" y="1998821"/>
                  </a:lnTo>
                  <a:lnTo>
                    <a:pt x="5097304" y="2011204"/>
                  </a:lnTo>
                  <a:lnTo>
                    <a:pt x="5089684" y="2011204"/>
                  </a:lnTo>
                  <a:lnTo>
                    <a:pt x="5089684" y="2018824"/>
                  </a:lnTo>
                  <a:lnTo>
                    <a:pt x="5097304" y="2018824"/>
                  </a:lnTo>
                  <a:lnTo>
                    <a:pt x="5097304" y="2030254"/>
                  </a:lnTo>
                  <a:lnTo>
                    <a:pt x="5089684" y="2030254"/>
                  </a:lnTo>
                  <a:lnTo>
                    <a:pt x="5089684" y="2037874"/>
                  </a:lnTo>
                  <a:lnTo>
                    <a:pt x="5097304" y="2037874"/>
                  </a:lnTo>
                  <a:lnTo>
                    <a:pt x="5097304" y="2050256"/>
                  </a:lnTo>
                  <a:lnTo>
                    <a:pt x="5089684" y="2050256"/>
                  </a:lnTo>
                  <a:lnTo>
                    <a:pt x="5089684" y="2057876"/>
                  </a:lnTo>
                  <a:lnTo>
                    <a:pt x="5097304" y="2057876"/>
                  </a:lnTo>
                  <a:lnTo>
                    <a:pt x="5097304" y="2070259"/>
                  </a:lnTo>
                  <a:lnTo>
                    <a:pt x="5089684" y="2070259"/>
                  </a:lnTo>
                  <a:lnTo>
                    <a:pt x="5089684" y="2077879"/>
                  </a:lnTo>
                  <a:lnTo>
                    <a:pt x="5097304" y="2077879"/>
                  </a:lnTo>
                  <a:lnTo>
                    <a:pt x="5097304" y="2089309"/>
                  </a:lnTo>
                  <a:lnTo>
                    <a:pt x="5089684" y="2089309"/>
                  </a:lnTo>
                  <a:lnTo>
                    <a:pt x="5089684" y="2096929"/>
                  </a:lnTo>
                  <a:lnTo>
                    <a:pt x="5097304" y="2096929"/>
                  </a:lnTo>
                  <a:lnTo>
                    <a:pt x="5097304" y="2108359"/>
                  </a:lnTo>
                  <a:lnTo>
                    <a:pt x="5089684" y="2108359"/>
                  </a:lnTo>
                  <a:lnTo>
                    <a:pt x="5089684" y="2115979"/>
                  </a:lnTo>
                  <a:lnTo>
                    <a:pt x="5097304" y="2115979"/>
                  </a:lnTo>
                  <a:lnTo>
                    <a:pt x="5097304" y="2127409"/>
                  </a:lnTo>
                  <a:lnTo>
                    <a:pt x="5089684" y="2127409"/>
                  </a:lnTo>
                  <a:lnTo>
                    <a:pt x="5089684" y="2135029"/>
                  </a:lnTo>
                  <a:lnTo>
                    <a:pt x="5097304" y="2135029"/>
                  </a:lnTo>
                  <a:lnTo>
                    <a:pt x="5097304" y="2147411"/>
                  </a:lnTo>
                  <a:lnTo>
                    <a:pt x="5089684" y="2147411"/>
                  </a:lnTo>
                  <a:lnTo>
                    <a:pt x="5089684" y="2155031"/>
                  </a:lnTo>
                  <a:lnTo>
                    <a:pt x="5097304" y="2155031"/>
                  </a:lnTo>
                  <a:lnTo>
                    <a:pt x="5097304" y="2166461"/>
                  </a:lnTo>
                  <a:lnTo>
                    <a:pt x="5089684" y="2166461"/>
                  </a:lnTo>
                  <a:lnTo>
                    <a:pt x="5089684" y="2174081"/>
                  </a:lnTo>
                  <a:lnTo>
                    <a:pt x="5097304" y="2174081"/>
                  </a:lnTo>
                  <a:lnTo>
                    <a:pt x="5097304" y="2186464"/>
                  </a:lnTo>
                  <a:lnTo>
                    <a:pt x="5089684" y="2186464"/>
                  </a:lnTo>
                  <a:lnTo>
                    <a:pt x="5089684" y="2193131"/>
                  </a:lnTo>
                  <a:lnTo>
                    <a:pt x="5074444" y="2193131"/>
                  </a:lnTo>
                  <a:lnTo>
                    <a:pt x="5074444" y="2185511"/>
                  </a:lnTo>
                  <a:lnTo>
                    <a:pt x="5066824" y="2185511"/>
                  </a:lnTo>
                  <a:lnTo>
                    <a:pt x="5066824" y="2173129"/>
                  </a:lnTo>
                  <a:lnTo>
                    <a:pt x="5074444" y="2173129"/>
                  </a:lnTo>
                  <a:lnTo>
                    <a:pt x="5074444" y="2164556"/>
                  </a:lnTo>
                  <a:lnTo>
                    <a:pt x="5066824" y="2164556"/>
                  </a:lnTo>
                  <a:lnTo>
                    <a:pt x="5066824" y="2152174"/>
                  </a:lnTo>
                  <a:lnTo>
                    <a:pt x="5074444" y="2152174"/>
                  </a:lnTo>
                  <a:lnTo>
                    <a:pt x="5074444" y="2143601"/>
                  </a:lnTo>
                  <a:lnTo>
                    <a:pt x="5066824" y="2143601"/>
                  </a:lnTo>
                  <a:lnTo>
                    <a:pt x="5066824" y="2140744"/>
                  </a:lnTo>
                  <a:lnTo>
                    <a:pt x="5074444" y="2140744"/>
                  </a:lnTo>
                  <a:lnTo>
                    <a:pt x="5074444" y="2132171"/>
                  </a:lnTo>
                  <a:lnTo>
                    <a:pt x="5066824" y="2132171"/>
                  </a:lnTo>
                  <a:lnTo>
                    <a:pt x="5066824" y="2119789"/>
                  </a:lnTo>
                  <a:lnTo>
                    <a:pt x="5074444" y="2119789"/>
                  </a:lnTo>
                  <a:lnTo>
                    <a:pt x="5074444" y="2111216"/>
                  </a:lnTo>
                  <a:lnTo>
                    <a:pt x="5066824" y="2111216"/>
                  </a:lnTo>
                  <a:lnTo>
                    <a:pt x="5066824" y="2098834"/>
                  </a:lnTo>
                  <a:lnTo>
                    <a:pt x="5074444" y="2098834"/>
                  </a:lnTo>
                  <a:lnTo>
                    <a:pt x="5074444" y="2090261"/>
                  </a:lnTo>
                  <a:lnTo>
                    <a:pt x="5066824" y="2090261"/>
                  </a:lnTo>
                  <a:lnTo>
                    <a:pt x="5066824" y="2077879"/>
                  </a:lnTo>
                  <a:lnTo>
                    <a:pt x="5074444" y="2077879"/>
                  </a:lnTo>
                  <a:lnTo>
                    <a:pt x="5074444" y="2069306"/>
                  </a:lnTo>
                  <a:lnTo>
                    <a:pt x="5066824" y="2069306"/>
                  </a:lnTo>
                  <a:lnTo>
                    <a:pt x="5066824" y="2056924"/>
                  </a:lnTo>
                  <a:lnTo>
                    <a:pt x="5074444" y="2056924"/>
                  </a:lnTo>
                  <a:lnTo>
                    <a:pt x="5074444" y="2048351"/>
                  </a:lnTo>
                  <a:lnTo>
                    <a:pt x="5066824" y="2048351"/>
                  </a:lnTo>
                  <a:lnTo>
                    <a:pt x="5066824" y="2035969"/>
                  </a:lnTo>
                  <a:lnTo>
                    <a:pt x="5074444" y="2035969"/>
                  </a:lnTo>
                  <a:lnTo>
                    <a:pt x="5074444" y="2026444"/>
                  </a:lnTo>
                  <a:lnTo>
                    <a:pt x="5066824" y="2026444"/>
                  </a:lnTo>
                  <a:lnTo>
                    <a:pt x="5066824" y="2014061"/>
                  </a:lnTo>
                  <a:lnTo>
                    <a:pt x="5074444" y="2014061"/>
                  </a:lnTo>
                  <a:lnTo>
                    <a:pt x="5074444" y="2005489"/>
                  </a:lnTo>
                  <a:lnTo>
                    <a:pt x="5066824" y="2005489"/>
                  </a:lnTo>
                  <a:lnTo>
                    <a:pt x="5066824" y="1993106"/>
                  </a:lnTo>
                  <a:lnTo>
                    <a:pt x="5074444" y="1993106"/>
                  </a:lnTo>
                  <a:lnTo>
                    <a:pt x="5074444" y="1984534"/>
                  </a:lnTo>
                  <a:lnTo>
                    <a:pt x="5066824" y="1984534"/>
                  </a:lnTo>
                  <a:lnTo>
                    <a:pt x="5066824" y="1972151"/>
                  </a:lnTo>
                  <a:lnTo>
                    <a:pt x="5074444" y="1972151"/>
                  </a:lnTo>
                  <a:lnTo>
                    <a:pt x="5074444" y="1963579"/>
                  </a:lnTo>
                  <a:lnTo>
                    <a:pt x="5066824" y="1963579"/>
                  </a:lnTo>
                  <a:lnTo>
                    <a:pt x="5066824" y="1951196"/>
                  </a:lnTo>
                  <a:lnTo>
                    <a:pt x="5074444" y="1951196"/>
                  </a:lnTo>
                  <a:lnTo>
                    <a:pt x="5074444" y="1940719"/>
                  </a:lnTo>
                  <a:lnTo>
                    <a:pt x="5066824" y="1940719"/>
                  </a:lnTo>
                  <a:lnTo>
                    <a:pt x="5066824" y="1928336"/>
                  </a:lnTo>
                  <a:lnTo>
                    <a:pt x="5074444" y="1928336"/>
                  </a:lnTo>
                  <a:lnTo>
                    <a:pt x="5074444" y="1919764"/>
                  </a:lnTo>
                  <a:lnTo>
                    <a:pt x="5066824" y="1919764"/>
                  </a:lnTo>
                  <a:lnTo>
                    <a:pt x="5066824" y="1907381"/>
                  </a:lnTo>
                  <a:lnTo>
                    <a:pt x="5074444" y="1907381"/>
                  </a:lnTo>
                  <a:lnTo>
                    <a:pt x="5074444" y="1898809"/>
                  </a:lnTo>
                  <a:lnTo>
                    <a:pt x="5066824" y="1898809"/>
                  </a:lnTo>
                  <a:lnTo>
                    <a:pt x="5066824" y="1886426"/>
                  </a:lnTo>
                  <a:lnTo>
                    <a:pt x="5074444" y="1886426"/>
                  </a:lnTo>
                  <a:lnTo>
                    <a:pt x="5074444" y="1877854"/>
                  </a:lnTo>
                  <a:lnTo>
                    <a:pt x="5066824" y="1877854"/>
                  </a:lnTo>
                  <a:lnTo>
                    <a:pt x="5066824" y="1864519"/>
                  </a:lnTo>
                  <a:lnTo>
                    <a:pt x="5074444" y="1864519"/>
                  </a:lnTo>
                  <a:lnTo>
                    <a:pt x="5074444" y="1855946"/>
                  </a:lnTo>
                  <a:lnTo>
                    <a:pt x="5066824" y="1855946"/>
                  </a:lnTo>
                  <a:lnTo>
                    <a:pt x="5066824" y="1843564"/>
                  </a:lnTo>
                  <a:lnTo>
                    <a:pt x="5074444" y="1843564"/>
                  </a:lnTo>
                  <a:lnTo>
                    <a:pt x="5074444" y="1834991"/>
                  </a:lnTo>
                  <a:lnTo>
                    <a:pt x="5066824" y="1834991"/>
                  </a:lnTo>
                  <a:lnTo>
                    <a:pt x="5066824" y="1822609"/>
                  </a:lnTo>
                  <a:lnTo>
                    <a:pt x="5074444" y="1822609"/>
                  </a:lnTo>
                  <a:lnTo>
                    <a:pt x="5074444" y="1814036"/>
                  </a:lnTo>
                  <a:lnTo>
                    <a:pt x="5066824" y="1814036"/>
                  </a:lnTo>
                  <a:lnTo>
                    <a:pt x="5066824" y="1801654"/>
                  </a:lnTo>
                  <a:lnTo>
                    <a:pt x="5074444" y="1801654"/>
                  </a:lnTo>
                  <a:lnTo>
                    <a:pt x="5074444" y="1793081"/>
                  </a:lnTo>
                  <a:lnTo>
                    <a:pt x="5066824" y="1793081"/>
                  </a:lnTo>
                  <a:lnTo>
                    <a:pt x="5066824" y="1780699"/>
                  </a:lnTo>
                  <a:lnTo>
                    <a:pt x="5074444" y="1780699"/>
                  </a:lnTo>
                  <a:lnTo>
                    <a:pt x="5074444" y="1772126"/>
                  </a:lnTo>
                  <a:lnTo>
                    <a:pt x="5066824" y="1772126"/>
                  </a:lnTo>
                  <a:lnTo>
                    <a:pt x="5066824" y="1759744"/>
                  </a:lnTo>
                  <a:lnTo>
                    <a:pt x="5074444" y="1759744"/>
                  </a:lnTo>
                  <a:lnTo>
                    <a:pt x="5074444" y="1750219"/>
                  </a:lnTo>
                  <a:lnTo>
                    <a:pt x="5066824" y="1750219"/>
                  </a:lnTo>
                  <a:lnTo>
                    <a:pt x="5066824" y="1737836"/>
                  </a:lnTo>
                  <a:lnTo>
                    <a:pt x="5074444" y="1737836"/>
                  </a:lnTo>
                  <a:lnTo>
                    <a:pt x="5074444" y="1729264"/>
                  </a:lnTo>
                  <a:lnTo>
                    <a:pt x="5066824" y="1729264"/>
                  </a:lnTo>
                  <a:lnTo>
                    <a:pt x="5066824" y="1716881"/>
                  </a:lnTo>
                  <a:lnTo>
                    <a:pt x="5074444" y="1716881"/>
                  </a:lnTo>
                  <a:lnTo>
                    <a:pt x="5074444" y="1708309"/>
                  </a:lnTo>
                  <a:lnTo>
                    <a:pt x="5066824" y="1708309"/>
                  </a:lnTo>
                  <a:lnTo>
                    <a:pt x="5066824" y="1695926"/>
                  </a:lnTo>
                  <a:lnTo>
                    <a:pt x="5074444" y="1695926"/>
                  </a:lnTo>
                  <a:lnTo>
                    <a:pt x="5074444" y="1687354"/>
                  </a:lnTo>
                  <a:lnTo>
                    <a:pt x="5066824" y="1687354"/>
                  </a:lnTo>
                  <a:lnTo>
                    <a:pt x="5066824" y="1656874"/>
                  </a:lnTo>
                  <a:lnTo>
                    <a:pt x="5074444" y="1656874"/>
                  </a:lnTo>
                  <a:lnTo>
                    <a:pt x="5074444" y="1648301"/>
                  </a:lnTo>
                  <a:lnTo>
                    <a:pt x="5066824" y="1648301"/>
                  </a:lnTo>
                  <a:lnTo>
                    <a:pt x="5066824" y="1637824"/>
                  </a:lnTo>
                  <a:lnTo>
                    <a:pt x="5074444" y="1637824"/>
                  </a:lnTo>
                  <a:lnTo>
                    <a:pt x="5074444" y="1629251"/>
                  </a:lnTo>
                  <a:lnTo>
                    <a:pt x="5066824" y="1629251"/>
                  </a:lnTo>
                  <a:lnTo>
                    <a:pt x="5066824" y="1612106"/>
                  </a:lnTo>
                  <a:lnTo>
                    <a:pt x="5059204" y="1612106"/>
                  </a:lnTo>
                  <a:lnTo>
                    <a:pt x="5059204" y="1577816"/>
                  </a:lnTo>
                  <a:lnTo>
                    <a:pt x="5082064" y="1577816"/>
                  </a:lnTo>
                  <a:lnTo>
                    <a:pt x="5082064" y="1563529"/>
                  </a:lnTo>
                  <a:lnTo>
                    <a:pt x="5059204" y="1563529"/>
                  </a:lnTo>
                  <a:lnTo>
                    <a:pt x="5059204" y="1552099"/>
                  </a:lnTo>
                  <a:lnTo>
                    <a:pt x="5082064" y="1552099"/>
                  </a:lnTo>
                  <a:lnTo>
                    <a:pt x="5082064" y="1535906"/>
                  </a:lnTo>
                  <a:lnTo>
                    <a:pt x="5059204" y="1535906"/>
                  </a:lnTo>
                  <a:lnTo>
                    <a:pt x="5040154" y="1535906"/>
                  </a:lnTo>
                  <a:lnTo>
                    <a:pt x="5027771" y="1535906"/>
                  </a:lnTo>
                  <a:lnTo>
                    <a:pt x="5027771" y="1517809"/>
                  </a:lnTo>
                  <a:lnTo>
                    <a:pt x="4961096" y="1517809"/>
                  </a:lnTo>
                  <a:lnTo>
                    <a:pt x="4961096" y="1535906"/>
                  </a:lnTo>
                  <a:lnTo>
                    <a:pt x="4922044" y="1535906"/>
                  </a:lnTo>
                  <a:lnTo>
                    <a:pt x="4922044" y="1611154"/>
                  </a:lnTo>
                  <a:lnTo>
                    <a:pt x="4893469" y="1611154"/>
                  </a:lnTo>
                  <a:lnTo>
                    <a:pt x="4893469" y="1628299"/>
                  </a:lnTo>
                  <a:lnTo>
                    <a:pt x="4885849" y="1628299"/>
                  </a:lnTo>
                  <a:lnTo>
                    <a:pt x="4885849" y="1636871"/>
                  </a:lnTo>
                  <a:lnTo>
                    <a:pt x="4893469" y="1636871"/>
                  </a:lnTo>
                  <a:lnTo>
                    <a:pt x="4893469" y="1647349"/>
                  </a:lnTo>
                  <a:lnTo>
                    <a:pt x="4885849" y="1647349"/>
                  </a:lnTo>
                  <a:lnTo>
                    <a:pt x="4885849" y="1655921"/>
                  </a:lnTo>
                  <a:lnTo>
                    <a:pt x="4893469" y="1655921"/>
                  </a:lnTo>
                  <a:lnTo>
                    <a:pt x="4893469" y="1686401"/>
                  </a:lnTo>
                  <a:lnTo>
                    <a:pt x="4885849" y="1686401"/>
                  </a:lnTo>
                  <a:lnTo>
                    <a:pt x="4885849" y="1694974"/>
                  </a:lnTo>
                  <a:lnTo>
                    <a:pt x="4893469" y="1694974"/>
                  </a:lnTo>
                  <a:lnTo>
                    <a:pt x="4893469" y="1707356"/>
                  </a:lnTo>
                  <a:lnTo>
                    <a:pt x="4885849" y="1707356"/>
                  </a:lnTo>
                  <a:lnTo>
                    <a:pt x="4885849" y="1715929"/>
                  </a:lnTo>
                  <a:lnTo>
                    <a:pt x="4893469" y="1715929"/>
                  </a:lnTo>
                  <a:lnTo>
                    <a:pt x="4893469" y="1728311"/>
                  </a:lnTo>
                  <a:lnTo>
                    <a:pt x="4885849" y="1728311"/>
                  </a:lnTo>
                  <a:lnTo>
                    <a:pt x="4885849" y="1736884"/>
                  </a:lnTo>
                  <a:lnTo>
                    <a:pt x="4893469" y="1736884"/>
                  </a:lnTo>
                  <a:lnTo>
                    <a:pt x="4893469" y="1749266"/>
                  </a:lnTo>
                  <a:lnTo>
                    <a:pt x="4885849" y="1749266"/>
                  </a:lnTo>
                  <a:lnTo>
                    <a:pt x="4885849" y="1757839"/>
                  </a:lnTo>
                  <a:lnTo>
                    <a:pt x="4893469" y="1757839"/>
                  </a:lnTo>
                  <a:lnTo>
                    <a:pt x="4893469" y="1770221"/>
                  </a:lnTo>
                  <a:lnTo>
                    <a:pt x="4885849" y="1770221"/>
                  </a:lnTo>
                  <a:lnTo>
                    <a:pt x="4885849" y="1778794"/>
                  </a:lnTo>
                  <a:lnTo>
                    <a:pt x="4893469" y="1778794"/>
                  </a:lnTo>
                  <a:lnTo>
                    <a:pt x="4893469" y="1791176"/>
                  </a:lnTo>
                  <a:lnTo>
                    <a:pt x="4885849" y="1791176"/>
                  </a:lnTo>
                  <a:lnTo>
                    <a:pt x="4885849" y="1799749"/>
                  </a:lnTo>
                  <a:lnTo>
                    <a:pt x="4893469" y="1799749"/>
                  </a:lnTo>
                  <a:lnTo>
                    <a:pt x="4893469" y="1812131"/>
                  </a:lnTo>
                  <a:lnTo>
                    <a:pt x="4885849" y="1812131"/>
                  </a:lnTo>
                  <a:lnTo>
                    <a:pt x="4885849" y="1820704"/>
                  </a:lnTo>
                  <a:lnTo>
                    <a:pt x="4893469" y="1820704"/>
                  </a:lnTo>
                  <a:lnTo>
                    <a:pt x="4893469" y="1833086"/>
                  </a:lnTo>
                  <a:lnTo>
                    <a:pt x="4885849" y="1833086"/>
                  </a:lnTo>
                  <a:lnTo>
                    <a:pt x="4885849" y="1841659"/>
                  </a:lnTo>
                  <a:lnTo>
                    <a:pt x="4893469" y="1841659"/>
                  </a:lnTo>
                  <a:lnTo>
                    <a:pt x="4893469" y="1854041"/>
                  </a:lnTo>
                  <a:lnTo>
                    <a:pt x="4885849" y="1854041"/>
                  </a:lnTo>
                  <a:lnTo>
                    <a:pt x="4885849" y="1862614"/>
                  </a:lnTo>
                  <a:lnTo>
                    <a:pt x="4893469" y="1862614"/>
                  </a:lnTo>
                  <a:lnTo>
                    <a:pt x="4893469" y="1874996"/>
                  </a:lnTo>
                  <a:lnTo>
                    <a:pt x="4885849" y="1874996"/>
                  </a:lnTo>
                  <a:lnTo>
                    <a:pt x="4885849" y="1883569"/>
                  </a:lnTo>
                  <a:lnTo>
                    <a:pt x="4893469" y="1883569"/>
                  </a:lnTo>
                  <a:lnTo>
                    <a:pt x="4893469" y="1895951"/>
                  </a:lnTo>
                  <a:lnTo>
                    <a:pt x="4885849" y="1895951"/>
                  </a:lnTo>
                  <a:lnTo>
                    <a:pt x="4885849" y="1904524"/>
                  </a:lnTo>
                  <a:lnTo>
                    <a:pt x="4893469" y="1904524"/>
                  </a:lnTo>
                  <a:lnTo>
                    <a:pt x="4893469" y="1916906"/>
                  </a:lnTo>
                  <a:lnTo>
                    <a:pt x="4885849" y="1916906"/>
                  </a:lnTo>
                  <a:lnTo>
                    <a:pt x="4885849" y="1925479"/>
                  </a:lnTo>
                  <a:lnTo>
                    <a:pt x="4893469" y="1925479"/>
                  </a:lnTo>
                  <a:lnTo>
                    <a:pt x="4893469" y="1937861"/>
                  </a:lnTo>
                  <a:lnTo>
                    <a:pt x="4885849" y="1937861"/>
                  </a:lnTo>
                  <a:lnTo>
                    <a:pt x="4885849" y="1946434"/>
                  </a:lnTo>
                  <a:lnTo>
                    <a:pt x="4893469" y="1946434"/>
                  </a:lnTo>
                  <a:lnTo>
                    <a:pt x="4893469" y="1958816"/>
                  </a:lnTo>
                  <a:lnTo>
                    <a:pt x="4885849" y="1958816"/>
                  </a:lnTo>
                  <a:lnTo>
                    <a:pt x="4885849" y="1967389"/>
                  </a:lnTo>
                  <a:lnTo>
                    <a:pt x="4893469" y="1967389"/>
                  </a:lnTo>
                  <a:lnTo>
                    <a:pt x="4893469" y="1979771"/>
                  </a:lnTo>
                  <a:lnTo>
                    <a:pt x="4885849" y="1979771"/>
                  </a:lnTo>
                  <a:lnTo>
                    <a:pt x="4885849" y="1988344"/>
                  </a:lnTo>
                  <a:lnTo>
                    <a:pt x="4893469" y="1988344"/>
                  </a:lnTo>
                  <a:lnTo>
                    <a:pt x="4893469" y="2000726"/>
                  </a:lnTo>
                  <a:lnTo>
                    <a:pt x="4885849" y="2000726"/>
                  </a:lnTo>
                  <a:lnTo>
                    <a:pt x="4885849" y="2009299"/>
                  </a:lnTo>
                  <a:lnTo>
                    <a:pt x="4893469" y="2009299"/>
                  </a:lnTo>
                  <a:lnTo>
                    <a:pt x="4893469" y="2021681"/>
                  </a:lnTo>
                  <a:lnTo>
                    <a:pt x="4885849" y="2021681"/>
                  </a:lnTo>
                  <a:lnTo>
                    <a:pt x="4885849" y="2030254"/>
                  </a:lnTo>
                  <a:lnTo>
                    <a:pt x="4893469" y="2030254"/>
                  </a:lnTo>
                  <a:lnTo>
                    <a:pt x="4893469" y="2042636"/>
                  </a:lnTo>
                  <a:lnTo>
                    <a:pt x="4885849" y="2042636"/>
                  </a:lnTo>
                  <a:lnTo>
                    <a:pt x="4885849" y="2051209"/>
                  </a:lnTo>
                  <a:lnTo>
                    <a:pt x="4893469" y="2051209"/>
                  </a:lnTo>
                  <a:lnTo>
                    <a:pt x="4893469" y="2063591"/>
                  </a:lnTo>
                  <a:lnTo>
                    <a:pt x="4885849" y="2063591"/>
                  </a:lnTo>
                  <a:lnTo>
                    <a:pt x="4885849" y="2072164"/>
                  </a:lnTo>
                  <a:lnTo>
                    <a:pt x="4893469" y="2072164"/>
                  </a:lnTo>
                  <a:lnTo>
                    <a:pt x="4893469" y="2084546"/>
                  </a:lnTo>
                  <a:lnTo>
                    <a:pt x="4885849" y="2084546"/>
                  </a:lnTo>
                  <a:lnTo>
                    <a:pt x="4885849" y="2093119"/>
                  </a:lnTo>
                  <a:lnTo>
                    <a:pt x="4893469" y="2093119"/>
                  </a:lnTo>
                  <a:lnTo>
                    <a:pt x="4893469" y="2105501"/>
                  </a:lnTo>
                  <a:lnTo>
                    <a:pt x="4885849" y="2105501"/>
                  </a:lnTo>
                  <a:lnTo>
                    <a:pt x="4885849" y="2114074"/>
                  </a:lnTo>
                  <a:lnTo>
                    <a:pt x="4893469" y="2114074"/>
                  </a:lnTo>
                  <a:lnTo>
                    <a:pt x="4893469" y="2126456"/>
                  </a:lnTo>
                  <a:lnTo>
                    <a:pt x="4885849" y="2126456"/>
                  </a:lnTo>
                  <a:lnTo>
                    <a:pt x="4885849" y="2135029"/>
                  </a:lnTo>
                  <a:lnTo>
                    <a:pt x="4893469" y="2135029"/>
                  </a:lnTo>
                  <a:lnTo>
                    <a:pt x="4893469" y="2147411"/>
                  </a:lnTo>
                  <a:lnTo>
                    <a:pt x="4885849" y="2147411"/>
                  </a:lnTo>
                  <a:lnTo>
                    <a:pt x="4885849" y="2155984"/>
                  </a:lnTo>
                  <a:lnTo>
                    <a:pt x="4893469" y="2155984"/>
                  </a:lnTo>
                  <a:lnTo>
                    <a:pt x="4893469" y="2168366"/>
                  </a:lnTo>
                  <a:lnTo>
                    <a:pt x="4885849" y="2168366"/>
                  </a:lnTo>
                  <a:lnTo>
                    <a:pt x="4885849" y="2176939"/>
                  </a:lnTo>
                  <a:lnTo>
                    <a:pt x="4893469" y="2176939"/>
                  </a:lnTo>
                  <a:lnTo>
                    <a:pt x="4893469" y="2189321"/>
                  </a:lnTo>
                  <a:lnTo>
                    <a:pt x="4885849" y="2189321"/>
                  </a:lnTo>
                  <a:lnTo>
                    <a:pt x="4885849" y="2196941"/>
                  </a:lnTo>
                  <a:lnTo>
                    <a:pt x="4678204" y="2196941"/>
                  </a:lnTo>
                  <a:lnTo>
                    <a:pt x="4678204" y="1193959"/>
                  </a:lnTo>
                  <a:lnTo>
                    <a:pt x="4657249" y="1193959"/>
                  </a:lnTo>
                  <a:lnTo>
                    <a:pt x="4657249" y="1178719"/>
                  </a:lnTo>
                  <a:lnTo>
                    <a:pt x="4541044" y="1178719"/>
                  </a:lnTo>
                  <a:lnTo>
                    <a:pt x="4541044" y="2203609"/>
                  </a:lnTo>
                  <a:lnTo>
                    <a:pt x="4407694" y="2203609"/>
                  </a:lnTo>
                  <a:lnTo>
                    <a:pt x="4407694" y="1636871"/>
                  </a:lnTo>
                  <a:lnTo>
                    <a:pt x="4416266" y="1636871"/>
                  </a:lnTo>
                  <a:lnTo>
                    <a:pt x="4416266" y="1625441"/>
                  </a:lnTo>
                  <a:lnTo>
                    <a:pt x="4407694" y="1625441"/>
                  </a:lnTo>
                  <a:lnTo>
                    <a:pt x="4389597" y="1625441"/>
                  </a:lnTo>
                  <a:lnTo>
                    <a:pt x="4389597" y="1587341"/>
                  </a:lnTo>
                  <a:lnTo>
                    <a:pt x="4402931" y="1587341"/>
                  </a:lnTo>
                  <a:lnTo>
                    <a:pt x="4402931" y="1575911"/>
                  </a:lnTo>
                  <a:lnTo>
                    <a:pt x="4362926" y="1575911"/>
                  </a:lnTo>
                  <a:lnTo>
                    <a:pt x="4319112" y="1487329"/>
                  </a:lnTo>
                  <a:lnTo>
                    <a:pt x="4167664" y="1487329"/>
                  </a:lnTo>
                  <a:lnTo>
                    <a:pt x="4123849" y="1576864"/>
                  </a:lnTo>
                  <a:lnTo>
                    <a:pt x="4083844" y="1576864"/>
                  </a:lnTo>
                  <a:lnTo>
                    <a:pt x="4083844" y="1588294"/>
                  </a:lnTo>
                  <a:lnTo>
                    <a:pt x="4097179" y="1588294"/>
                  </a:lnTo>
                  <a:lnTo>
                    <a:pt x="4097179" y="1625441"/>
                  </a:lnTo>
                  <a:lnTo>
                    <a:pt x="4079081" y="1625441"/>
                  </a:lnTo>
                  <a:lnTo>
                    <a:pt x="4070509" y="1625441"/>
                  </a:lnTo>
                  <a:lnTo>
                    <a:pt x="4070509" y="1636871"/>
                  </a:lnTo>
                  <a:lnTo>
                    <a:pt x="4079081" y="1636871"/>
                  </a:lnTo>
                  <a:lnTo>
                    <a:pt x="4079081" y="2203609"/>
                  </a:lnTo>
                  <a:lnTo>
                    <a:pt x="3952399" y="2203609"/>
                  </a:lnTo>
                  <a:lnTo>
                    <a:pt x="3952399" y="2186464"/>
                  </a:lnTo>
                  <a:lnTo>
                    <a:pt x="3947636" y="2186464"/>
                  </a:lnTo>
                  <a:lnTo>
                    <a:pt x="3943826" y="2075021"/>
                  </a:lnTo>
                  <a:lnTo>
                    <a:pt x="3953351" y="2075021"/>
                  </a:lnTo>
                  <a:lnTo>
                    <a:pt x="3958114" y="2055971"/>
                  </a:lnTo>
                  <a:lnTo>
                    <a:pt x="3940969" y="2055971"/>
                  </a:lnTo>
                  <a:lnTo>
                    <a:pt x="3936206" y="1923574"/>
                  </a:lnTo>
                  <a:lnTo>
                    <a:pt x="3948589" y="1923574"/>
                  </a:lnTo>
                  <a:lnTo>
                    <a:pt x="3953351" y="1904524"/>
                  </a:lnTo>
                  <a:lnTo>
                    <a:pt x="3936206" y="1904524"/>
                  </a:lnTo>
                  <a:lnTo>
                    <a:pt x="3932396" y="1808321"/>
                  </a:lnTo>
                  <a:lnTo>
                    <a:pt x="3946684" y="1808321"/>
                  </a:lnTo>
                  <a:lnTo>
                    <a:pt x="3951446" y="1789271"/>
                  </a:lnTo>
                  <a:lnTo>
                    <a:pt x="3932396" y="1789271"/>
                  </a:lnTo>
                  <a:lnTo>
                    <a:pt x="3929539" y="1713071"/>
                  </a:lnTo>
                  <a:lnTo>
                    <a:pt x="3942874" y="1713071"/>
                  </a:lnTo>
                  <a:lnTo>
                    <a:pt x="3947636" y="1694021"/>
                  </a:lnTo>
                  <a:lnTo>
                    <a:pt x="3928586" y="1694021"/>
                  </a:lnTo>
                  <a:lnTo>
                    <a:pt x="3926681" y="1638776"/>
                  </a:lnTo>
                  <a:lnTo>
                    <a:pt x="3938111" y="1638776"/>
                  </a:lnTo>
                  <a:lnTo>
                    <a:pt x="3941921" y="1619726"/>
                  </a:lnTo>
                  <a:lnTo>
                    <a:pt x="3925729" y="1619726"/>
                  </a:lnTo>
                  <a:lnTo>
                    <a:pt x="3924776" y="1587341"/>
                  </a:lnTo>
                  <a:lnTo>
                    <a:pt x="3935254" y="1587341"/>
                  </a:lnTo>
                  <a:lnTo>
                    <a:pt x="3939064" y="1568291"/>
                  </a:lnTo>
                  <a:lnTo>
                    <a:pt x="3923824" y="1568291"/>
                  </a:lnTo>
                  <a:lnTo>
                    <a:pt x="3922871" y="1545431"/>
                  </a:lnTo>
                  <a:lnTo>
                    <a:pt x="3932396" y="1545431"/>
                  </a:lnTo>
                  <a:lnTo>
                    <a:pt x="3936206" y="1528286"/>
                  </a:lnTo>
                  <a:lnTo>
                    <a:pt x="3921919" y="1528286"/>
                  </a:lnTo>
                  <a:lnTo>
                    <a:pt x="3920966" y="1511141"/>
                  </a:lnTo>
                  <a:lnTo>
                    <a:pt x="3930491" y="1511141"/>
                  </a:lnTo>
                  <a:lnTo>
                    <a:pt x="3934301" y="1494949"/>
                  </a:lnTo>
                  <a:lnTo>
                    <a:pt x="3920014" y="1494949"/>
                  </a:lnTo>
                  <a:lnTo>
                    <a:pt x="3919061" y="1479709"/>
                  </a:lnTo>
                  <a:lnTo>
                    <a:pt x="3928586" y="1479709"/>
                  </a:lnTo>
                  <a:lnTo>
                    <a:pt x="3932396" y="1465421"/>
                  </a:lnTo>
                  <a:lnTo>
                    <a:pt x="3918109" y="1465421"/>
                  </a:lnTo>
                  <a:lnTo>
                    <a:pt x="3918109" y="1456849"/>
                  </a:lnTo>
                  <a:lnTo>
                    <a:pt x="3927634" y="1456849"/>
                  </a:lnTo>
                  <a:lnTo>
                    <a:pt x="3931444" y="1444466"/>
                  </a:lnTo>
                  <a:lnTo>
                    <a:pt x="3918109" y="1444466"/>
                  </a:lnTo>
                  <a:lnTo>
                    <a:pt x="3918109" y="1434941"/>
                  </a:lnTo>
                  <a:lnTo>
                    <a:pt x="3925729" y="1434941"/>
                  </a:lnTo>
                  <a:lnTo>
                    <a:pt x="3929539" y="1422559"/>
                  </a:lnTo>
                  <a:lnTo>
                    <a:pt x="3917156" y="1422559"/>
                  </a:lnTo>
                  <a:lnTo>
                    <a:pt x="3917156" y="1412081"/>
                  </a:lnTo>
                  <a:lnTo>
                    <a:pt x="3924776" y="1412081"/>
                  </a:lnTo>
                  <a:lnTo>
                    <a:pt x="3928586" y="1400651"/>
                  </a:lnTo>
                  <a:lnTo>
                    <a:pt x="3917156" y="1400651"/>
                  </a:lnTo>
                  <a:lnTo>
                    <a:pt x="3917156" y="1390174"/>
                  </a:lnTo>
                  <a:lnTo>
                    <a:pt x="3921919" y="1390174"/>
                  </a:lnTo>
                  <a:lnTo>
                    <a:pt x="3925729" y="1377791"/>
                  </a:lnTo>
                  <a:lnTo>
                    <a:pt x="3917156" y="1377791"/>
                  </a:lnTo>
                  <a:lnTo>
                    <a:pt x="3917156" y="1370171"/>
                  </a:lnTo>
                  <a:lnTo>
                    <a:pt x="3900011" y="1370171"/>
                  </a:lnTo>
                  <a:lnTo>
                    <a:pt x="3900011" y="1357789"/>
                  </a:lnTo>
                  <a:lnTo>
                    <a:pt x="3893344" y="1357789"/>
                  </a:lnTo>
                  <a:lnTo>
                    <a:pt x="3893344" y="1349216"/>
                  </a:lnTo>
                  <a:lnTo>
                    <a:pt x="3888581" y="1349216"/>
                  </a:lnTo>
                  <a:lnTo>
                    <a:pt x="3888581" y="1336834"/>
                  </a:lnTo>
                  <a:lnTo>
                    <a:pt x="3884771" y="1336834"/>
                  </a:lnTo>
                  <a:lnTo>
                    <a:pt x="3884771" y="1329214"/>
                  </a:lnTo>
                  <a:lnTo>
                    <a:pt x="3869531" y="1329214"/>
                  </a:lnTo>
                  <a:lnTo>
                    <a:pt x="3869531" y="1313021"/>
                  </a:lnTo>
                  <a:lnTo>
                    <a:pt x="3862864" y="1313021"/>
                  </a:lnTo>
                  <a:lnTo>
                    <a:pt x="3862864" y="1298734"/>
                  </a:lnTo>
                  <a:lnTo>
                    <a:pt x="3866674" y="1298734"/>
                  </a:lnTo>
                  <a:lnTo>
                    <a:pt x="3866674" y="1288256"/>
                  </a:lnTo>
                  <a:lnTo>
                    <a:pt x="3862864" y="1288256"/>
                  </a:lnTo>
                  <a:lnTo>
                    <a:pt x="3862864" y="1274921"/>
                  </a:lnTo>
                  <a:lnTo>
                    <a:pt x="3854291" y="1274921"/>
                  </a:lnTo>
                  <a:lnTo>
                    <a:pt x="3854291" y="1224439"/>
                  </a:lnTo>
                  <a:lnTo>
                    <a:pt x="3844766" y="1224439"/>
                  </a:lnTo>
                  <a:lnTo>
                    <a:pt x="3844766" y="1274921"/>
                  </a:lnTo>
                  <a:lnTo>
                    <a:pt x="3836194" y="1274921"/>
                  </a:lnTo>
                  <a:lnTo>
                    <a:pt x="3836194" y="1288256"/>
                  </a:lnTo>
                  <a:lnTo>
                    <a:pt x="3832384" y="1288256"/>
                  </a:lnTo>
                  <a:lnTo>
                    <a:pt x="3832384" y="1298734"/>
                  </a:lnTo>
                  <a:lnTo>
                    <a:pt x="3836194" y="1298734"/>
                  </a:lnTo>
                  <a:lnTo>
                    <a:pt x="3836194" y="1313021"/>
                  </a:lnTo>
                  <a:lnTo>
                    <a:pt x="3829526" y="1313021"/>
                  </a:lnTo>
                  <a:lnTo>
                    <a:pt x="3829526" y="1329214"/>
                  </a:lnTo>
                  <a:lnTo>
                    <a:pt x="3814286" y="1329214"/>
                  </a:lnTo>
                  <a:lnTo>
                    <a:pt x="3814286" y="1336834"/>
                  </a:lnTo>
                  <a:lnTo>
                    <a:pt x="3810476" y="1336834"/>
                  </a:lnTo>
                  <a:lnTo>
                    <a:pt x="3810476" y="1349216"/>
                  </a:lnTo>
                  <a:lnTo>
                    <a:pt x="3805714" y="1349216"/>
                  </a:lnTo>
                  <a:lnTo>
                    <a:pt x="3805714" y="1357789"/>
                  </a:lnTo>
                  <a:lnTo>
                    <a:pt x="3799999" y="1357789"/>
                  </a:lnTo>
                  <a:lnTo>
                    <a:pt x="3799999" y="1370171"/>
                  </a:lnTo>
                  <a:lnTo>
                    <a:pt x="3782854" y="1370171"/>
                  </a:lnTo>
                  <a:lnTo>
                    <a:pt x="3782854" y="1377791"/>
                  </a:lnTo>
                  <a:lnTo>
                    <a:pt x="3774281" y="1377791"/>
                  </a:lnTo>
                  <a:lnTo>
                    <a:pt x="3778091" y="1390174"/>
                  </a:lnTo>
                  <a:lnTo>
                    <a:pt x="3782854" y="1390174"/>
                  </a:lnTo>
                  <a:lnTo>
                    <a:pt x="3782854" y="1400651"/>
                  </a:lnTo>
                  <a:lnTo>
                    <a:pt x="3769519" y="1400651"/>
                  </a:lnTo>
                  <a:lnTo>
                    <a:pt x="3773329" y="1412081"/>
                  </a:lnTo>
                  <a:lnTo>
                    <a:pt x="3780949" y="1412081"/>
                  </a:lnTo>
                  <a:lnTo>
                    <a:pt x="3780949" y="1422559"/>
                  </a:lnTo>
                  <a:lnTo>
                    <a:pt x="3769519" y="1422559"/>
                  </a:lnTo>
                  <a:lnTo>
                    <a:pt x="3773329" y="1434941"/>
                  </a:lnTo>
                  <a:lnTo>
                    <a:pt x="3780949" y="1434941"/>
                  </a:lnTo>
                  <a:lnTo>
                    <a:pt x="3780949" y="1444466"/>
                  </a:lnTo>
                  <a:lnTo>
                    <a:pt x="3767614" y="1444466"/>
                  </a:lnTo>
                  <a:lnTo>
                    <a:pt x="3771424" y="1456849"/>
                  </a:lnTo>
                  <a:lnTo>
                    <a:pt x="3780949" y="1456849"/>
                  </a:lnTo>
                  <a:lnTo>
                    <a:pt x="3780949" y="1465421"/>
                  </a:lnTo>
                  <a:lnTo>
                    <a:pt x="3766661" y="1465421"/>
                  </a:lnTo>
                  <a:lnTo>
                    <a:pt x="3770471" y="1479709"/>
                  </a:lnTo>
                  <a:lnTo>
                    <a:pt x="3779996" y="1479709"/>
                  </a:lnTo>
                  <a:lnTo>
                    <a:pt x="3779044" y="1494949"/>
                  </a:lnTo>
                  <a:lnTo>
                    <a:pt x="3764756" y="1494949"/>
                  </a:lnTo>
                  <a:lnTo>
                    <a:pt x="3768566" y="1511141"/>
                  </a:lnTo>
                  <a:lnTo>
                    <a:pt x="3778091" y="1511141"/>
                  </a:lnTo>
                  <a:lnTo>
                    <a:pt x="3777139" y="1528286"/>
                  </a:lnTo>
                  <a:lnTo>
                    <a:pt x="3762851" y="1528286"/>
                  </a:lnTo>
                  <a:lnTo>
                    <a:pt x="3766661" y="1545431"/>
                  </a:lnTo>
                  <a:lnTo>
                    <a:pt x="3776186" y="1545431"/>
                  </a:lnTo>
                  <a:lnTo>
                    <a:pt x="3775234" y="1568291"/>
                  </a:lnTo>
                  <a:lnTo>
                    <a:pt x="3759994" y="1568291"/>
                  </a:lnTo>
                  <a:lnTo>
                    <a:pt x="3763804" y="1587341"/>
                  </a:lnTo>
                  <a:lnTo>
                    <a:pt x="3774281" y="1587341"/>
                  </a:lnTo>
                  <a:lnTo>
                    <a:pt x="3773329" y="1619726"/>
                  </a:lnTo>
                  <a:lnTo>
                    <a:pt x="3757136" y="1619726"/>
                  </a:lnTo>
                  <a:lnTo>
                    <a:pt x="3760946" y="1638776"/>
                  </a:lnTo>
                  <a:lnTo>
                    <a:pt x="3772376" y="1638776"/>
                  </a:lnTo>
                  <a:lnTo>
                    <a:pt x="3770471" y="1694021"/>
                  </a:lnTo>
                  <a:lnTo>
                    <a:pt x="3751421" y="1694021"/>
                  </a:lnTo>
                  <a:lnTo>
                    <a:pt x="3756184" y="1713071"/>
                  </a:lnTo>
                  <a:lnTo>
                    <a:pt x="3769519" y="1713071"/>
                  </a:lnTo>
                  <a:lnTo>
                    <a:pt x="3766661" y="1789271"/>
                  </a:lnTo>
                  <a:lnTo>
                    <a:pt x="3747611" y="1789271"/>
                  </a:lnTo>
                  <a:lnTo>
                    <a:pt x="3752374" y="1808321"/>
                  </a:lnTo>
                  <a:lnTo>
                    <a:pt x="3766661" y="1808321"/>
                  </a:lnTo>
                  <a:lnTo>
                    <a:pt x="3762851" y="1904524"/>
                  </a:lnTo>
                  <a:lnTo>
                    <a:pt x="3746659" y="1904524"/>
                  </a:lnTo>
                  <a:lnTo>
                    <a:pt x="3746659" y="1152049"/>
                  </a:lnTo>
                  <a:lnTo>
                    <a:pt x="3554254" y="1152049"/>
                  </a:lnTo>
                  <a:lnTo>
                    <a:pt x="3554254" y="2203609"/>
                  </a:lnTo>
                  <a:lnTo>
                    <a:pt x="3468529" y="2203609"/>
                  </a:lnTo>
                  <a:lnTo>
                    <a:pt x="3468529" y="2149316"/>
                  </a:lnTo>
                  <a:lnTo>
                    <a:pt x="3453289" y="2149316"/>
                  </a:lnTo>
                  <a:lnTo>
                    <a:pt x="3453289" y="2135981"/>
                  </a:lnTo>
                  <a:lnTo>
                    <a:pt x="3462814" y="2135981"/>
                  </a:lnTo>
                  <a:lnTo>
                    <a:pt x="3462814" y="2127409"/>
                  </a:lnTo>
                  <a:lnTo>
                    <a:pt x="3453289" y="2127409"/>
                  </a:lnTo>
                  <a:lnTo>
                    <a:pt x="3453289" y="2114074"/>
                  </a:lnTo>
                  <a:lnTo>
                    <a:pt x="3462814" y="2114074"/>
                  </a:lnTo>
                  <a:lnTo>
                    <a:pt x="3462814" y="2105501"/>
                  </a:lnTo>
                  <a:lnTo>
                    <a:pt x="3453289" y="2105501"/>
                  </a:lnTo>
                  <a:lnTo>
                    <a:pt x="3453289" y="2101691"/>
                  </a:lnTo>
                  <a:lnTo>
                    <a:pt x="3439954" y="2101691"/>
                  </a:lnTo>
                  <a:lnTo>
                    <a:pt x="3439954" y="2091214"/>
                  </a:lnTo>
                  <a:lnTo>
                    <a:pt x="3410426" y="2091214"/>
                  </a:lnTo>
                  <a:cubicBezTo>
                    <a:pt x="3433286" y="2067401"/>
                    <a:pt x="3447574" y="2037874"/>
                    <a:pt x="3447574" y="2004536"/>
                  </a:cubicBezTo>
                  <a:cubicBezTo>
                    <a:pt x="3447574" y="1934051"/>
                    <a:pt x="3382804" y="1875949"/>
                    <a:pt x="3299936" y="1869281"/>
                  </a:cubicBezTo>
                  <a:lnTo>
                    <a:pt x="3299936" y="1859756"/>
                  </a:lnTo>
                  <a:lnTo>
                    <a:pt x="3267551" y="1859756"/>
                  </a:lnTo>
                  <a:lnTo>
                    <a:pt x="3267551" y="1869281"/>
                  </a:lnTo>
                  <a:cubicBezTo>
                    <a:pt x="3184684" y="1875949"/>
                    <a:pt x="3119914" y="1934051"/>
                    <a:pt x="3119914" y="2004536"/>
                  </a:cubicBezTo>
                  <a:cubicBezTo>
                    <a:pt x="3119914" y="2036921"/>
                    <a:pt x="3134201" y="2067401"/>
                    <a:pt x="3157061" y="2091214"/>
                  </a:cubicBezTo>
                  <a:lnTo>
                    <a:pt x="3127534" y="2091214"/>
                  </a:lnTo>
                  <a:lnTo>
                    <a:pt x="3127534" y="2101691"/>
                  </a:lnTo>
                  <a:lnTo>
                    <a:pt x="3114199" y="2101691"/>
                  </a:lnTo>
                  <a:lnTo>
                    <a:pt x="3114199" y="2105501"/>
                  </a:lnTo>
                  <a:lnTo>
                    <a:pt x="3104674" y="2105501"/>
                  </a:lnTo>
                  <a:lnTo>
                    <a:pt x="3104674" y="2114074"/>
                  </a:lnTo>
                  <a:lnTo>
                    <a:pt x="3114199" y="2114074"/>
                  </a:lnTo>
                  <a:lnTo>
                    <a:pt x="3114199" y="2127409"/>
                  </a:lnTo>
                  <a:lnTo>
                    <a:pt x="3104674" y="2127409"/>
                  </a:lnTo>
                  <a:lnTo>
                    <a:pt x="3104674" y="2135981"/>
                  </a:lnTo>
                  <a:lnTo>
                    <a:pt x="3114199" y="2135981"/>
                  </a:lnTo>
                  <a:lnTo>
                    <a:pt x="3114199" y="2149316"/>
                  </a:lnTo>
                  <a:lnTo>
                    <a:pt x="3102769" y="2149316"/>
                  </a:lnTo>
                  <a:lnTo>
                    <a:pt x="3102769" y="1848326"/>
                  </a:lnTo>
                  <a:lnTo>
                    <a:pt x="2959894" y="1848326"/>
                  </a:lnTo>
                  <a:lnTo>
                    <a:pt x="2959894" y="1923574"/>
                  </a:lnTo>
                  <a:lnTo>
                    <a:pt x="2902744" y="1923574"/>
                  </a:lnTo>
                  <a:lnTo>
                    <a:pt x="2884646" y="1923574"/>
                  </a:lnTo>
                  <a:lnTo>
                    <a:pt x="2884646" y="1951196"/>
                  </a:lnTo>
                  <a:lnTo>
                    <a:pt x="2902744" y="1951196"/>
                  </a:lnTo>
                  <a:lnTo>
                    <a:pt x="2902744" y="1964531"/>
                  </a:lnTo>
                  <a:lnTo>
                    <a:pt x="2873216" y="1964531"/>
                  </a:lnTo>
                  <a:lnTo>
                    <a:pt x="2872264" y="1996916"/>
                  </a:lnTo>
                  <a:cubicBezTo>
                    <a:pt x="2842736" y="2011204"/>
                    <a:pt x="2788444" y="2021681"/>
                    <a:pt x="2725579" y="2023586"/>
                  </a:cubicBezTo>
                  <a:lnTo>
                    <a:pt x="2725579" y="1698784"/>
                  </a:lnTo>
                  <a:lnTo>
                    <a:pt x="2595086" y="1634014"/>
                  </a:lnTo>
                  <a:lnTo>
                    <a:pt x="2595086" y="1540669"/>
                  </a:lnTo>
                  <a:lnTo>
                    <a:pt x="2566511" y="1540669"/>
                  </a:lnTo>
                  <a:lnTo>
                    <a:pt x="2564606" y="1542574"/>
                  </a:lnTo>
                  <a:lnTo>
                    <a:pt x="2564606" y="1462564"/>
                  </a:lnTo>
                  <a:lnTo>
                    <a:pt x="2550319" y="1462564"/>
                  </a:lnTo>
                  <a:lnTo>
                    <a:pt x="2550319" y="1551146"/>
                  </a:lnTo>
                  <a:lnTo>
                    <a:pt x="2461736" y="1611154"/>
                  </a:lnTo>
                  <a:lnTo>
                    <a:pt x="2461736" y="1019651"/>
                  </a:lnTo>
                  <a:cubicBezTo>
                    <a:pt x="2499836" y="999649"/>
                    <a:pt x="2525554" y="964406"/>
                    <a:pt x="2525554" y="924401"/>
                  </a:cubicBezTo>
                  <a:cubicBezTo>
                    <a:pt x="2525554" y="869156"/>
                    <a:pt x="2476024" y="822484"/>
                    <a:pt x="2410301" y="813911"/>
                  </a:cubicBezTo>
                  <a:lnTo>
                    <a:pt x="2410301" y="776764"/>
                  </a:lnTo>
                  <a:cubicBezTo>
                    <a:pt x="2422684" y="774859"/>
                    <a:pt x="2431256" y="771049"/>
                    <a:pt x="2431256" y="766286"/>
                  </a:cubicBezTo>
                  <a:cubicBezTo>
                    <a:pt x="2431256" y="761524"/>
                    <a:pt x="2422684" y="757714"/>
                    <a:pt x="2410301" y="755809"/>
                  </a:cubicBezTo>
                  <a:lnTo>
                    <a:pt x="2410301" y="652939"/>
                  </a:lnTo>
                  <a:cubicBezTo>
                    <a:pt x="2423636" y="646271"/>
                    <a:pt x="2432209" y="634841"/>
                    <a:pt x="2432209" y="621506"/>
                  </a:cubicBezTo>
                  <a:cubicBezTo>
                    <a:pt x="2432209" y="606266"/>
                    <a:pt x="2420779" y="592931"/>
                    <a:pt x="2403634" y="587216"/>
                  </a:cubicBezTo>
                  <a:lnTo>
                    <a:pt x="2403634" y="581501"/>
                  </a:lnTo>
                  <a:cubicBezTo>
                    <a:pt x="2417921" y="580549"/>
                    <a:pt x="2427446" y="579596"/>
                    <a:pt x="2427446" y="577691"/>
                  </a:cubicBezTo>
                  <a:cubicBezTo>
                    <a:pt x="2427446" y="575786"/>
                    <a:pt x="2417921" y="573881"/>
                    <a:pt x="2403634" y="573881"/>
                  </a:cubicBezTo>
                  <a:lnTo>
                    <a:pt x="2403634" y="452914"/>
                  </a:lnTo>
                  <a:cubicBezTo>
                    <a:pt x="2410301" y="451961"/>
                    <a:pt x="2415064" y="450056"/>
                    <a:pt x="2415064" y="448151"/>
                  </a:cubicBezTo>
                  <a:cubicBezTo>
                    <a:pt x="2415064" y="445294"/>
                    <a:pt x="2407444" y="443389"/>
                    <a:pt x="2396014" y="442436"/>
                  </a:cubicBezTo>
                  <a:lnTo>
                    <a:pt x="2396014" y="333851"/>
                  </a:lnTo>
                  <a:cubicBezTo>
                    <a:pt x="2402681" y="331946"/>
                    <a:pt x="2406491" y="329089"/>
                    <a:pt x="2406491" y="325279"/>
                  </a:cubicBezTo>
                  <a:cubicBezTo>
                    <a:pt x="2406491" y="321469"/>
                    <a:pt x="2400776" y="317659"/>
                    <a:pt x="2393156" y="316706"/>
                  </a:cubicBezTo>
                  <a:cubicBezTo>
                    <a:pt x="2393156" y="305276"/>
                    <a:pt x="2393156" y="292894"/>
                    <a:pt x="2393156" y="280511"/>
                  </a:cubicBezTo>
                  <a:lnTo>
                    <a:pt x="2393156" y="135731"/>
                  </a:lnTo>
                  <a:cubicBezTo>
                    <a:pt x="2393156" y="64294"/>
                    <a:pt x="2390299" y="7144"/>
                    <a:pt x="2386489" y="7144"/>
                  </a:cubicBezTo>
                  <a:cubicBezTo>
                    <a:pt x="2382679" y="7144"/>
                    <a:pt x="2379821" y="65246"/>
                    <a:pt x="2379821" y="135731"/>
                  </a:cubicBezTo>
                  <a:lnTo>
                    <a:pt x="2379821" y="279559"/>
                  </a:lnTo>
                  <a:cubicBezTo>
                    <a:pt x="2379821" y="291941"/>
                    <a:pt x="2379821" y="304324"/>
                    <a:pt x="2379821" y="315754"/>
                  </a:cubicBezTo>
                  <a:cubicBezTo>
                    <a:pt x="2372201" y="316706"/>
                    <a:pt x="2366486" y="320516"/>
                    <a:pt x="2366486" y="324326"/>
                  </a:cubicBezTo>
                  <a:cubicBezTo>
                    <a:pt x="2366486" y="328136"/>
                    <a:pt x="2371249" y="330994"/>
                    <a:pt x="2376964" y="332899"/>
                  </a:cubicBezTo>
                  <a:lnTo>
                    <a:pt x="2376964" y="441484"/>
                  </a:lnTo>
                  <a:cubicBezTo>
                    <a:pt x="2365534" y="442436"/>
                    <a:pt x="2357914" y="444341"/>
                    <a:pt x="2357914" y="447199"/>
                  </a:cubicBezTo>
                  <a:cubicBezTo>
                    <a:pt x="2357914" y="449104"/>
                    <a:pt x="2362676" y="451009"/>
                    <a:pt x="2369344" y="451961"/>
                  </a:cubicBezTo>
                  <a:lnTo>
                    <a:pt x="2369344" y="572929"/>
                  </a:lnTo>
                  <a:cubicBezTo>
                    <a:pt x="2355056" y="573881"/>
                    <a:pt x="2345531" y="574834"/>
                    <a:pt x="2345531" y="576739"/>
                  </a:cubicBezTo>
                  <a:cubicBezTo>
                    <a:pt x="2345531" y="578644"/>
                    <a:pt x="2355056" y="580549"/>
                    <a:pt x="2369344" y="580549"/>
                  </a:cubicBezTo>
                  <a:lnTo>
                    <a:pt x="2369344" y="586264"/>
                  </a:lnTo>
                  <a:cubicBezTo>
                    <a:pt x="2352199" y="591979"/>
                    <a:pt x="2340769" y="605314"/>
                    <a:pt x="2340769" y="620554"/>
                  </a:cubicBezTo>
                  <a:cubicBezTo>
                    <a:pt x="2340769" y="633889"/>
                    <a:pt x="2349341" y="645319"/>
                    <a:pt x="2362676" y="651986"/>
                  </a:cubicBezTo>
                  <a:lnTo>
                    <a:pt x="2362676" y="754856"/>
                  </a:lnTo>
                  <a:cubicBezTo>
                    <a:pt x="2350294" y="756761"/>
                    <a:pt x="2341721" y="760571"/>
                    <a:pt x="2341721" y="765334"/>
                  </a:cubicBezTo>
                  <a:cubicBezTo>
                    <a:pt x="2341721" y="770096"/>
                    <a:pt x="2350294" y="773906"/>
                    <a:pt x="2362676" y="775811"/>
                  </a:cubicBezTo>
                  <a:lnTo>
                    <a:pt x="2362676" y="812959"/>
                  </a:lnTo>
                  <a:cubicBezTo>
                    <a:pt x="2296954" y="821531"/>
                    <a:pt x="2247424" y="868204"/>
                    <a:pt x="2247424" y="923449"/>
                  </a:cubicBezTo>
                  <a:cubicBezTo>
                    <a:pt x="2247424" y="963454"/>
                    <a:pt x="2273141" y="997744"/>
                    <a:pt x="2311241" y="1018699"/>
                  </a:cubicBezTo>
                  <a:lnTo>
                    <a:pt x="2311241" y="1391126"/>
                  </a:lnTo>
                  <a:lnTo>
                    <a:pt x="2290286" y="1391126"/>
                  </a:lnTo>
                  <a:lnTo>
                    <a:pt x="2290286" y="1421606"/>
                  </a:lnTo>
                  <a:lnTo>
                    <a:pt x="2227421" y="1478756"/>
                  </a:lnTo>
                  <a:lnTo>
                    <a:pt x="2223611" y="1478756"/>
                  </a:lnTo>
                  <a:lnTo>
                    <a:pt x="2223611" y="1555909"/>
                  </a:lnTo>
                  <a:lnTo>
                    <a:pt x="2177891" y="1555909"/>
                  </a:lnTo>
                  <a:lnTo>
                    <a:pt x="2177891" y="2202656"/>
                  </a:lnTo>
                  <a:lnTo>
                    <a:pt x="2072164" y="2202656"/>
                  </a:lnTo>
                  <a:lnTo>
                    <a:pt x="2072164" y="2064544"/>
                  </a:lnTo>
                  <a:cubicBezTo>
                    <a:pt x="2077879" y="2056924"/>
                    <a:pt x="2081689" y="2050256"/>
                    <a:pt x="2081689" y="2050256"/>
                  </a:cubicBezTo>
                  <a:cubicBezTo>
                    <a:pt x="2081689" y="2050256"/>
                    <a:pt x="2079784" y="2049304"/>
                    <a:pt x="2072164" y="2048351"/>
                  </a:cubicBezTo>
                  <a:lnTo>
                    <a:pt x="2072164" y="1875949"/>
                  </a:lnTo>
                  <a:lnTo>
                    <a:pt x="2045494" y="1875949"/>
                  </a:lnTo>
                  <a:lnTo>
                    <a:pt x="2045494" y="1386364"/>
                  </a:lnTo>
                  <a:lnTo>
                    <a:pt x="2016919" y="1386364"/>
                  </a:lnTo>
                  <a:lnTo>
                    <a:pt x="2016919" y="1275874"/>
                  </a:lnTo>
                  <a:lnTo>
                    <a:pt x="2004536" y="1275874"/>
                  </a:lnTo>
                  <a:lnTo>
                    <a:pt x="2004536" y="1293019"/>
                  </a:lnTo>
                  <a:lnTo>
                    <a:pt x="1995011" y="1293019"/>
                  </a:lnTo>
                  <a:lnTo>
                    <a:pt x="1995011" y="1190149"/>
                  </a:lnTo>
                  <a:lnTo>
                    <a:pt x="1986439" y="1190149"/>
                  </a:lnTo>
                  <a:lnTo>
                    <a:pt x="1986439" y="1293019"/>
                  </a:lnTo>
                  <a:lnTo>
                    <a:pt x="1974056" y="1293019"/>
                  </a:lnTo>
                  <a:lnTo>
                    <a:pt x="1974056" y="1275874"/>
                  </a:lnTo>
                  <a:lnTo>
                    <a:pt x="1964531" y="1275874"/>
                  </a:lnTo>
                  <a:lnTo>
                    <a:pt x="1964531" y="1331119"/>
                  </a:lnTo>
                  <a:cubicBezTo>
                    <a:pt x="1962626" y="1332071"/>
                    <a:pt x="1959769" y="1333976"/>
                    <a:pt x="1956911" y="1334929"/>
                  </a:cubicBezTo>
                  <a:lnTo>
                    <a:pt x="1956911" y="1329214"/>
                  </a:lnTo>
                  <a:lnTo>
                    <a:pt x="1951196" y="1329214"/>
                  </a:lnTo>
                  <a:lnTo>
                    <a:pt x="1951196" y="1337786"/>
                  </a:lnTo>
                  <a:cubicBezTo>
                    <a:pt x="1950244" y="1337786"/>
                    <a:pt x="1949291" y="1338739"/>
                    <a:pt x="1948339" y="1338739"/>
                  </a:cubicBezTo>
                  <a:lnTo>
                    <a:pt x="1948339" y="1329214"/>
                  </a:lnTo>
                  <a:lnTo>
                    <a:pt x="1942624" y="1329214"/>
                  </a:lnTo>
                  <a:lnTo>
                    <a:pt x="1942624" y="1339691"/>
                  </a:lnTo>
                  <a:cubicBezTo>
                    <a:pt x="1941671" y="1339691"/>
                    <a:pt x="1940719" y="1339691"/>
                    <a:pt x="1939766" y="1340644"/>
                  </a:cubicBezTo>
                  <a:lnTo>
                    <a:pt x="1939766" y="1329214"/>
                  </a:lnTo>
                  <a:lnTo>
                    <a:pt x="1934051" y="1329214"/>
                  </a:lnTo>
                  <a:lnTo>
                    <a:pt x="1934051" y="1342549"/>
                  </a:lnTo>
                  <a:cubicBezTo>
                    <a:pt x="1933099" y="1342549"/>
                    <a:pt x="1932146" y="1342549"/>
                    <a:pt x="1931194" y="1343501"/>
                  </a:cubicBezTo>
                  <a:lnTo>
                    <a:pt x="1931194" y="1330166"/>
                  </a:lnTo>
                  <a:lnTo>
                    <a:pt x="1925479" y="1330166"/>
                  </a:lnTo>
                  <a:lnTo>
                    <a:pt x="1925479" y="1344454"/>
                  </a:lnTo>
                  <a:cubicBezTo>
                    <a:pt x="1924526" y="1344454"/>
                    <a:pt x="1923574" y="1344454"/>
                    <a:pt x="1922621" y="1344454"/>
                  </a:cubicBezTo>
                  <a:lnTo>
                    <a:pt x="1922621" y="1329214"/>
                  </a:lnTo>
                  <a:lnTo>
                    <a:pt x="1916906" y="1329214"/>
                  </a:lnTo>
                  <a:lnTo>
                    <a:pt x="1916906" y="1345406"/>
                  </a:lnTo>
                  <a:cubicBezTo>
                    <a:pt x="1915954" y="1345406"/>
                    <a:pt x="1915001" y="1345406"/>
                    <a:pt x="1914049" y="1345406"/>
                  </a:cubicBezTo>
                  <a:lnTo>
                    <a:pt x="1914049" y="1329214"/>
                  </a:lnTo>
                  <a:lnTo>
                    <a:pt x="1908334" y="1329214"/>
                  </a:lnTo>
                  <a:lnTo>
                    <a:pt x="1908334" y="1346359"/>
                  </a:lnTo>
                  <a:lnTo>
                    <a:pt x="1905476" y="1346359"/>
                  </a:lnTo>
                  <a:lnTo>
                    <a:pt x="1905476" y="1329214"/>
                  </a:lnTo>
                  <a:lnTo>
                    <a:pt x="1899761" y="1329214"/>
                  </a:lnTo>
                  <a:lnTo>
                    <a:pt x="1899761" y="1346359"/>
                  </a:lnTo>
                  <a:cubicBezTo>
                    <a:pt x="1898809" y="1346359"/>
                    <a:pt x="1897856" y="1346359"/>
                    <a:pt x="1897856" y="1346359"/>
                  </a:cubicBezTo>
                  <a:lnTo>
                    <a:pt x="1896904" y="1329214"/>
                  </a:lnTo>
                  <a:lnTo>
                    <a:pt x="1891189" y="1329214"/>
                  </a:lnTo>
                  <a:lnTo>
                    <a:pt x="1891189" y="1347311"/>
                  </a:lnTo>
                  <a:cubicBezTo>
                    <a:pt x="1890236" y="1347311"/>
                    <a:pt x="1889284" y="1347311"/>
                    <a:pt x="1888331" y="1347311"/>
                  </a:cubicBezTo>
                  <a:lnTo>
                    <a:pt x="1888331" y="1329214"/>
                  </a:lnTo>
                  <a:lnTo>
                    <a:pt x="1882616" y="1329214"/>
                  </a:lnTo>
                  <a:lnTo>
                    <a:pt x="1882616" y="1347311"/>
                  </a:lnTo>
                  <a:lnTo>
                    <a:pt x="1881664" y="1347311"/>
                  </a:lnTo>
                  <a:lnTo>
                    <a:pt x="1880711" y="1347311"/>
                  </a:lnTo>
                  <a:lnTo>
                    <a:pt x="1880711" y="1329214"/>
                  </a:lnTo>
                  <a:lnTo>
                    <a:pt x="1874996" y="1329214"/>
                  </a:lnTo>
                  <a:lnTo>
                    <a:pt x="1874996" y="1347311"/>
                  </a:lnTo>
                  <a:cubicBezTo>
                    <a:pt x="1874044" y="1347311"/>
                    <a:pt x="1873091" y="1347311"/>
                    <a:pt x="1872139" y="1347311"/>
                  </a:cubicBezTo>
                  <a:lnTo>
                    <a:pt x="1872139" y="1329214"/>
                  </a:lnTo>
                  <a:lnTo>
                    <a:pt x="1866424" y="1329214"/>
                  </a:lnTo>
                  <a:lnTo>
                    <a:pt x="1866424" y="1346359"/>
                  </a:lnTo>
                  <a:cubicBezTo>
                    <a:pt x="1865471" y="1346359"/>
                    <a:pt x="1864519" y="1346359"/>
                    <a:pt x="1863566" y="1346359"/>
                  </a:cubicBezTo>
                  <a:lnTo>
                    <a:pt x="1863566" y="1329214"/>
                  </a:lnTo>
                  <a:lnTo>
                    <a:pt x="1857851" y="1329214"/>
                  </a:lnTo>
                  <a:lnTo>
                    <a:pt x="1857851" y="1346359"/>
                  </a:lnTo>
                  <a:cubicBezTo>
                    <a:pt x="1856899" y="1346359"/>
                    <a:pt x="1855946" y="1346359"/>
                    <a:pt x="1854994" y="1346359"/>
                  </a:cubicBezTo>
                  <a:lnTo>
                    <a:pt x="1854994" y="1329214"/>
                  </a:lnTo>
                  <a:lnTo>
                    <a:pt x="1849279" y="1329214"/>
                  </a:lnTo>
                  <a:lnTo>
                    <a:pt x="1849279" y="1345406"/>
                  </a:lnTo>
                  <a:cubicBezTo>
                    <a:pt x="1848326" y="1345406"/>
                    <a:pt x="1847374" y="1345406"/>
                    <a:pt x="1846421" y="1345406"/>
                  </a:cubicBezTo>
                  <a:lnTo>
                    <a:pt x="1846421" y="1329214"/>
                  </a:lnTo>
                  <a:lnTo>
                    <a:pt x="1840706" y="1329214"/>
                  </a:lnTo>
                  <a:lnTo>
                    <a:pt x="1840706" y="1344454"/>
                  </a:lnTo>
                  <a:cubicBezTo>
                    <a:pt x="1839754" y="1344454"/>
                    <a:pt x="1838801" y="1344454"/>
                    <a:pt x="1837849" y="1344454"/>
                  </a:cubicBezTo>
                  <a:lnTo>
                    <a:pt x="1837849" y="1330166"/>
                  </a:lnTo>
                  <a:lnTo>
                    <a:pt x="1835944" y="1330166"/>
                  </a:lnTo>
                  <a:lnTo>
                    <a:pt x="1835944" y="1343501"/>
                  </a:lnTo>
                  <a:cubicBezTo>
                    <a:pt x="1834991" y="1343501"/>
                    <a:pt x="1834039" y="1343501"/>
                    <a:pt x="1833086" y="1342549"/>
                  </a:cubicBezTo>
                  <a:lnTo>
                    <a:pt x="1833086" y="1329214"/>
                  </a:lnTo>
                  <a:lnTo>
                    <a:pt x="1827371" y="1329214"/>
                  </a:lnTo>
                  <a:lnTo>
                    <a:pt x="1827371" y="1340644"/>
                  </a:lnTo>
                  <a:cubicBezTo>
                    <a:pt x="1826419" y="1340644"/>
                    <a:pt x="1825466" y="1340644"/>
                    <a:pt x="1824514" y="1339691"/>
                  </a:cubicBezTo>
                  <a:lnTo>
                    <a:pt x="1824514" y="1328261"/>
                  </a:lnTo>
                  <a:lnTo>
                    <a:pt x="1818799" y="1328261"/>
                  </a:lnTo>
                  <a:lnTo>
                    <a:pt x="1818799" y="1337786"/>
                  </a:lnTo>
                  <a:cubicBezTo>
                    <a:pt x="1817846" y="1337786"/>
                    <a:pt x="1816894" y="1336834"/>
                    <a:pt x="1815941" y="1336834"/>
                  </a:cubicBezTo>
                  <a:lnTo>
                    <a:pt x="1815941" y="1328261"/>
                  </a:lnTo>
                  <a:lnTo>
                    <a:pt x="1810226" y="1328261"/>
                  </a:lnTo>
                  <a:lnTo>
                    <a:pt x="1810226" y="1333976"/>
                  </a:lnTo>
                  <a:cubicBezTo>
                    <a:pt x="1807369" y="1333024"/>
                    <a:pt x="1804511" y="1331119"/>
                    <a:pt x="1802606" y="1330166"/>
                  </a:cubicBezTo>
                  <a:lnTo>
                    <a:pt x="1802606" y="1263491"/>
                  </a:lnTo>
                  <a:lnTo>
                    <a:pt x="1790224" y="1263491"/>
                  </a:lnTo>
                  <a:lnTo>
                    <a:pt x="1790224" y="1280636"/>
                  </a:lnTo>
                  <a:lnTo>
                    <a:pt x="1780699" y="1280636"/>
                  </a:lnTo>
                  <a:lnTo>
                    <a:pt x="1780699" y="1178719"/>
                  </a:lnTo>
                  <a:lnTo>
                    <a:pt x="1772126" y="1178719"/>
                  </a:lnTo>
                  <a:lnTo>
                    <a:pt x="1772126" y="1281589"/>
                  </a:lnTo>
                  <a:lnTo>
                    <a:pt x="1759744" y="1281589"/>
                  </a:lnTo>
                  <a:lnTo>
                    <a:pt x="1759744" y="1264444"/>
                  </a:lnTo>
                  <a:lnTo>
                    <a:pt x="1750219" y="1264444"/>
                  </a:lnTo>
                  <a:lnTo>
                    <a:pt x="1750219" y="1386364"/>
                  </a:lnTo>
                  <a:lnTo>
                    <a:pt x="1721644" y="1386364"/>
                  </a:lnTo>
                  <a:lnTo>
                    <a:pt x="1721644" y="1658779"/>
                  </a:lnTo>
                  <a:lnTo>
                    <a:pt x="1695926" y="1658779"/>
                  </a:lnTo>
                  <a:lnTo>
                    <a:pt x="1695926" y="1572101"/>
                  </a:lnTo>
                  <a:lnTo>
                    <a:pt x="1685449" y="1572101"/>
                  </a:lnTo>
                  <a:lnTo>
                    <a:pt x="1685449" y="1516856"/>
                  </a:lnTo>
                  <a:lnTo>
                    <a:pt x="1674019" y="1516856"/>
                  </a:lnTo>
                  <a:lnTo>
                    <a:pt x="1620679" y="1477804"/>
                  </a:lnTo>
                  <a:lnTo>
                    <a:pt x="1620679" y="1465421"/>
                  </a:lnTo>
                  <a:lnTo>
                    <a:pt x="1630204" y="1465421"/>
                  </a:lnTo>
                  <a:lnTo>
                    <a:pt x="1630204" y="1449229"/>
                  </a:lnTo>
                  <a:lnTo>
                    <a:pt x="1620679" y="1449229"/>
                  </a:lnTo>
                  <a:lnTo>
                    <a:pt x="1620679" y="1432084"/>
                  </a:lnTo>
                  <a:lnTo>
                    <a:pt x="1632109" y="1432084"/>
                  </a:lnTo>
                  <a:lnTo>
                    <a:pt x="1632109" y="1418749"/>
                  </a:lnTo>
                  <a:lnTo>
                    <a:pt x="1620679" y="1418749"/>
                  </a:lnTo>
                  <a:lnTo>
                    <a:pt x="1620679" y="1382554"/>
                  </a:lnTo>
                  <a:lnTo>
                    <a:pt x="1604486" y="1382554"/>
                  </a:lnTo>
                  <a:lnTo>
                    <a:pt x="1604486" y="1418749"/>
                  </a:lnTo>
                  <a:lnTo>
                    <a:pt x="1593056" y="1418749"/>
                  </a:lnTo>
                  <a:lnTo>
                    <a:pt x="1593056" y="1432084"/>
                  </a:lnTo>
                  <a:lnTo>
                    <a:pt x="1604486" y="1432084"/>
                  </a:lnTo>
                  <a:lnTo>
                    <a:pt x="1604486" y="1449229"/>
                  </a:lnTo>
                  <a:lnTo>
                    <a:pt x="1595914" y="1449229"/>
                  </a:lnTo>
                  <a:lnTo>
                    <a:pt x="1595914" y="1465421"/>
                  </a:lnTo>
                  <a:lnTo>
                    <a:pt x="1604486" y="1465421"/>
                  </a:lnTo>
                  <a:lnTo>
                    <a:pt x="1604486" y="1477804"/>
                  </a:lnTo>
                  <a:lnTo>
                    <a:pt x="1551146" y="1516856"/>
                  </a:lnTo>
                  <a:lnTo>
                    <a:pt x="1539716" y="1516856"/>
                  </a:lnTo>
                  <a:lnTo>
                    <a:pt x="1539716" y="1572101"/>
                  </a:lnTo>
                  <a:lnTo>
                    <a:pt x="1531144" y="1572101"/>
                  </a:lnTo>
                  <a:lnTo>
                    <a:pt x="1531144" y="1712119"/>
                  </a:lnTo>
                  <a:lnTo>
                    <a:pt x="1480661" y="1712119"/>
                  </a:lnTo>
                  <a:lnTo>
                    <a:pt x="1480661" y="2000726"/>
                  </a:lnTo>
                  <a:cubicBezTo>
                    <a:pt x="1413034" y="1982629"/>
                    <a:pt x="1357789" y="1972151"/>
                    <a:pt x="1362551" y="1992154"/>
                  </a:cubicBezTo>
                  <a:cubicBezTo>
                    <a:pt x="1374934" y="2048351"/>
                    <a:pt x="1397794" y="2087404"/>
                    <a:pt x="1394936" y="2125504"/>
                  </a:cubicBezTo>
                  <a:lnTo>
                    <a:pt x="1392079" y="2202656"/>
                  </a:lnTo>
                  <a:lnTo>
                    <a:pt x="1193006" y="2202656"/>
                  </a:lnTo>
                  <a:lnTo>
                    <a:pt x="1193006" y="2137886"/>
                  </a:lnTo>
                  <a:lnTo>
                    <a:pt x="1168241" y="2137886"/>
                  </a:lnTo>
                  <a:lnTo>
                    <a:pt x="1127284" y="2107406"/>
                  </a:lnTo>
                  <a:lnTo>
                    <a:pt x="1142524" y="2107406"/>
                  </a:lnTo>
                  <a:lnTo>
                    <a:pt x="1142524" y="2083594"/>
                  </a:lnTo>
                  <a:lnTo>
                    <a:pt x="1126331" y="2083594"/>
                  </a:lnTo>
                  <a:lnTo>
                    <a:pt x="1126331" y="2076926"/>
                  </a:lnTo>
                  <a:lnTo>
                    <a:pt x="1113949" y="2076926"/>
                  </a:lnTo>
                  <a:lnTo>
                    <a:pt x="1113949" y="2071211"/>
                  </a:lnTo>
                  <a:cubicBezTo>
                    <a:pt x="1118711" y="2070259"/>
                    <a:pt x="1122521" y="2070259"/>
                    <a:pt x="1126331" y="2069306"/>
                  </a:cubicBezTo>
                  <a:cubicBezTo>
                    <a:pt x="1127284" y="2069306"/>
                    <a:pt x="1128236" y="2069306"/>
                    <a:pt x="1128236" y="2069306"/>
                  </a:cubicBezTo>
                  <a:cubicBezTo>
                    <a:pt x="1149191" y="2068354"/>
                    <a:pt x="1161574" y="2055971"/>
                    <a:pt x="1165384" y="2049304"/>
                  </a:cubicBezTo>
                  <a:lnTo>
                    <a:pt x="1171099" y="2043589"/>
                  </a:lnTo>
                  <a:cubicBezTo>
                    <a:pt x="1172051" y="2043589"/>
                    <a:pt x="1173004" y="2042636"/>
                    <a:pt x="1173004" y="2041684"/>
                  </a:cubicBezTo>
                  <a:cubicBezTo>
                    <a:pt x="1173004" y="2040731"/>
                    <a:pt x="1172051" y="2039779"/>
                    <a:pt x="1171099" y="2039779"/>
                  </a:cubicBezTo>
                  <a:cubicBezTo>
                    <a:pt x="1170146" y="2039779"/>
                    <a:pt x="1169194" y="2040731"/>
                    <a:pt x="1169194" y="2041684"/>
                  </a:cubicBezTo>
                  <a:cubicBezTo>
                    <a:pt x="1169194" y="2041684"/>
                    <a:pt x="1169194" y="2042636"/>
                    <a:pt x="1169194" y="2042636"/>
                  </a:cubicBezTo>
                  <a:lnTo>
                    <a:pt x="1165384" y="2046446"/>
                  </a:lnTo>
                  <a:cubicBezTo>
                    <a:pt x="1160621" y="2048351"/>
                    <a:pt x="1149191" y="2049304"/>
                    <a:pt x="1152049" y="2045494"/>
                  </a:cubicBezTo>
                  <a:cubicBezTo>
                    <a:pt x="1154906" y="2041684"/>
                    <a:pt x="1157764" y="2033111"/>
                    <a:pt x="1159669" y="2029301"/>
                  </a:cubicBezTo>
                  <a:lnTo>
                    <a:pt x="1164431" y="2023586"/>
                  </a:lnTo>
                  <a:lnTo>
                    <a:pt x="1164431" y="2023586"/>
                  </a:lnTo>
                  <a:cubicBezTo>
                    <a:pt x="1165384" y="2023586"/>
                    <a:pt x="1166336" y="2022634"/>
                    <a:pt x="1166336" y="2021681"/>
                  </a:cubicBezTo>
                  <a:cubicBezTo>
                    <a:pt x="1166336" y="2020729"/>
                    <a:pt x="1165384" y="2019776"/>
                    <a:pt x="1164431" y="2019776"/>
                  </a:cubicBezTo>
                  <a:cubicBezTo>
                    <a:pt x="1163479" y="2019776"/>
                    <a:pt x="1162526" y="2020729"/>
                    <a:pt x="1162526" y="2021681"/>
                  </a:cubicBezTo>
                  <a:cubicBezTo>
                    <a:pt x="1162526" y="2021681"/>
                    <a:pt x="1162526" y="2022634"/>
                    <a:pt x="1162526" y="2022634"/>
                  </a:cubicBezTo>
                  <a:lnTo>
                    <a:pt x="1156811" y="2028349"/>
                  </a:lnTo>
                  <a:cubicBezTo>
                    <a:pt x="1156811" y="2028349"/>
                    <a:pt x="1156811" y="2028349"/>
                    <a:pt x="1156811" y="2028349"/>
                  </a:cubicBezTo>
                  <a:cubicBezTo>
                    <a:pt x="1154906" y="2029301"/>
                    <a:pt x="1153001" y="2029301"/>
                    <a:pt x="1151096" y="2030254"/>
                  </a:cubicBezTo>
                  <a:cubicBezTo>
                    <a:pt x="1150144" y="2029301"/>
                    <a:pt x="1147286" y="2028349"/>
                    <a:pt x="1144429" y="2028349"/>
                  </a:cubicBezTo>
                  <a:cubicBezTo>
                    <a:pt x="1140619" y="2028349"/>
                    <a:pt x="1137761" y="2029301"/>
                    <a:pt x="1137761" y="2031206"/>
                  </a:cubicBezTo>
                  <a:cubicBezTo>
                    <a:pt x="1137761" y="2031206"/>
                    <a:pt x="1137761" y="2031206"/>
                    <a:pt x="1137761" y="2031206"/>
                  </a:cubicBezTo>
                  <a:cubicBezTo>
                    <a:pt x="1133951" y="2031206"/>
                    <a:pt x="1131094" y="2031206"/>
                    <a:pt x="1128236" y="2030254"/>
                  </a:cubicBezTo>
                  <a:lnTo>
                    <a:pt x="1128236" y="2020729"/>
                  </a:lnTo>
                  <a:lnTo>
                    <a:pt x="1128236" y="2016919"/>
                  </a:lnTo>
                  <a:lnTo>
                    <a:pt x="1128236" y="2007394"/>
                  </a:lnTo>
                  <a:lnTo>
                    <a:pt x="1120616" y="2007394"/>
                  </a:lnTo>
                  <a:lnTo>
                    <a:pt x="1120616" y="1998821"/>
                  </a:lnTo>
                  <a:lnTo>
                    <a:pt x="1112044" y="1998821"/>
                  </a:lnTo>
                  <a:lnTo>
                    <a:pt x="1112044" y="2004536"/>
                  </a:lnTo>
                  <a:lnTo>
                    <a:pt x="1105376" y="2004536"/>
                  </a:lnTo>
                  <a:lnTo>
                    <a:pt x="1105376" y="1998821"/>
                  </a:lnTo>
                  <a:cubicBezTo>
                    <a:pt x="1111091" y="1997869"/>
                    <a:pt x="1116806" y="1996916"/>
                    <a:pt x="1121569" y="1995964"/>
                  </a:cubicBezTo>
                  <a:cubicBezTo>
                    <a:pt x="1122521" y="1995964"/>
                    <a:pt x="1123474" y="1995964"/>
                    <a:pt x="1124426" y="1995964"/>
                  </a:cubicBezTo>
                  <a:cubicBezTo>
                    <a:pt x="1143476" y="1995964"/>
                    <a:pt x="1154906" y="1983581"/>
                    <a:pt x="1158716" y="1976914"/>
                  </a:cubicBezTo>
                  <a:lnTo>
                    <a:pt x="1163479" y="1971199"/>
                  </a:lnTo>
                  <a:cubicBezTo>
                    <a:pt x="1164431" y="1971199"/>
                    <a:pt x="1165384" y="1970246"/>
                    <a:pt x="1165384" y="1969294"/>
                  </a:cubicBezTo>
                  <a:cubicBezTo>
                    <a:pt x="1165384" y="1968341"/>
                    <a:pt x="1164431" y="1967389"/>
                    <a:pt x="1163479" y="1967389"/>
                  </a:cubicBezTo>
                  <a:cubicBezTo>
                    <a:pt x="1162526" y="1967389"/>
                    <a:pt x="1161574" y="1968341"/>
                    <a:pt x="1161574" y="1969294"/>
                  </a:cubicBezTo>
                  <a:cubicBezTo>
                    <a:pt x="1161574" y="1969294"/>
                    <a:pt x="1161574" y="1969294"/>
                    <a:pt x="1161574" y="1970246"/>
                  </a:cubicBezTo>
                  <a:lnTo>
                    <a:pt x="1157764" y="1974056"/>
                  </a:lnTo>
                  <a:cubicBezTo>
                    <a:pt x="1153001" y="1975961"/>
                    <a:pt x="1142524" y="1976914"/>
                    <a:pt x="1145381" y="1973104"/>
                  </a:cubicBezTo>
                  <a:cubicBezTo>
                    <a:pt x="1147286" y="1969294"/>
                    <a:pt x="1151096" y="1960721"/>
                    <a:pt x="1152049" y="1957864"/>
                  </a:cubicBezTo>
                  <a:lnTo>
                    <a:pt x="1156811" y="1953101"/>
                  </a:lnTo>
                  <a:lnTo>
                    <a:pt x="1156811" y="1953101"/>
                  </a:lnTo>
                  <a:cubicBezTo>
                    <a:pt x="1157764" y="1953101"/>
                    <a:pt x="1158716" y="1952149"/>
                    <a:pt x="1158716" y="1951196"/>
                  </a:cubicBezTo>
                  <a:cubicBezTo>
                    <a:pt x="1158716" y="1950244"/>
                    <a:pt x="1157764" y="1949291"/>
                    <a:pt x="1156811" y="1949291"/>
                  </a:cubicBezTo>
                  <a:cubicBezTo>
                    <a:pt x="1155859" y="1949291"/>
                    <a:pt x="1154906" y="1950244"/>
                    <a:pt x="1154906" y="1951196"/>
                  </a:cubicBezTo>
                  <a:cubicBezTo>
                    <a:pt x="1154906" y="1951196"/>
                    <a:pt x="1154906" y="1952149"/>
                    <a:pt x="1154906" y="1952149"/>
                  </a:cubicBezTo>
                  <a:lnTo>
                    <a:pt x="1150144" y="1957864"/>
                  </a:lnTo>
                  <a:cubicBezTo>
                    <a:pt x="1150144" y="1957864"/>
                    <a:pt x="1150144" y="1957864"/>
                    <a:pt x="1150144" y="1957864"/>
                  </a:cubicBezTo>
                  <a:cubicBezTo>
                    <a:pt x="1148239" y="1958816"/>
                    <a:pt x="1146334" y="1958816"/>
                    <a:pt x="1144429" y="1959769"/>
                  </a:cubicBezTo>
                  <a:cubicBezTo>
                    <a:pt x="1143476" y="1958816"/>
                    <a:pt x="1141571" y="1957864"/>
                    <a:pt x="1138714" y="1957864"/>
                  </a:cubicBezTo>
                  <a:cubicBezTo>
                    <a:pt x="1134904" y="1957864"/>
                    <a:pt x="1132046" y="1958816"/>
                    <a:pt x="1132046" y="1960721"/>
                  </a:cubicBezTo>
                  <a:cubicBezTo>
                    <a:pt x="1132046" y="1960721"/>
                    <a:pt x="1132046" y="1960721"/>
                    <a:pt x="1132046" y="1960721"/>
                  </a:cubicBezTo>
                  <a:cubicBezTo>
                    <a:pt x="1128236" y="1960721"/>
                    <a:pt x="1125379" y="1960721"/>
                    <a:pt x="1123474" y="1959769"/>
                  </a:cubicBezTo>
                  <a:lnTo>
                    <a:pt x="1123474" y="1951196"/>
                  </a:lnTo>
                  <a:lnTo>
                    <a:pt x="1123474" y="1947386"/>
                  </a:lnTo>
                  <a:lnTo>
                    <a:pt x="1123474" y="1938814"/>
                  </a:lnTo>
                  <a:lnTo>
                    <a:pt x="1115854" y="1938814"/>
                  </a:lnTo>
                  <a:lnTo>
                    <a:pt x="1115854" y="1931194"/>
                  </a:lnTo>
                  <a:lnTo>
                    <a:pt x="1109186" y="1931194"/>
                  </a:lnTo>
                  <a:lnTo>
                    <a:pt x="1109186" y="1936909"/>
                  </a:lnTo>
                  <a:lnTo>
                    <a:pt x="1102519" y="1936909"/>
                  </a:lnTo>
                  <a:lnTo>
                    <a:pt x="1102519" y="1928336"/>
                  </a:lnTo>
                  <a:cubicBezTo>
                    <a:pt x="1108234" y="1927384"/>
                    <a:pt x="1113949" y="1926431"/>
                    <a:pt x="1118711" y="1925479"/>
                  </a:cubicBezTo>
                  <a:cubicBezTo>
                    <a:pt x="1119664" y="1925479"/>
                    <a:pt x="1120616" y="1925479"/>
                    <a:pt x="1121569" y="1925479"/>
                  </a:cubicBezTo>
                  <a:cubicBezTo>
                    <a:pt x="1139666" y="1925479"/>
                    <a:pt x="1150144" y="1913096"/>
                    <a:pt x="1153954" y="1907381"/>
                  </a:cubicBezTo>
                  <a:lnTo>
                    <a:pt x="1158716" y="1902619"/>
                  </a:lnTo>
                  <a:cubicBezTo>
                    <a:pt x="1159669" y="1902619"/>
                    <a:pt x="1160621" y="1901666"/>
                    <a:pt x="1160621" y="1900714"/>
                  </a:cubicBezTo>
                  <a:cubicBezTo>
                    <a:pt x="1160621" y="1899761"/>
                    <a:pt x="1159669" y="1898809"/>
                    <a:pt x="1158716" y="1898809"/>
                  </a:cubicBezTo>
                  <a:cubicBezTo>
                    <a:pt x="1157764" y="1898809"/>
                    <a:pt x="1156811" y="1899761"/>
                    <a:pt x="1156811" y="1900714"/>
                  </a:cubicBezTo>
                  <a:cubicBezTo>
                    <a:pt x="1156811" y="1900714"/>
                    <a:pt x="1156811" y="1901666"/>
                    <a:pt x="1156811" y="1901666"/>
                  </a:cubicBezTo>
                  <a:lnTo>
                    <a:pt x="1153001" y="1905476"/>
                  </a:lnTo>
                  <a:cubicBezTo>
                    <a:pt x="1148239" y="1907381"/>
                    <a:pt x="1138714" y="1908334"/>
                    <a:pt x="1140619" y="1904524"/>
                  </a:cubicBezTo>
                  <a:cubicBezTo>
                    <a:pt x="1142524" y="1900714"/>
                    <a:pt x="1146334" y="1893094"/>
                    <a:pt x="1147286" y="1889284"/>
                  </a:cubicBezTo>
                  <a:lnTo>
                    <a:pt x="1152049" y="1884521"/>
                  </a:lnTo>
                  <a:lnTo>
                    <a:pt x="1152049" y="1884521"/>
                  </a:lnTo>
                  <a:cubicBezTo>
                    <a:pt x="1153001" y="1884521"/>
                    <a:pt x="1153954" y="1883569"/>
                    <a:pt x="1153954" y="1882616"/>
                  </a:cubicBezTo>
                  <a:cubicBezTo>
                    <a:pt x="1153954" y="1881664"/>
                    <a:pt x="1153001" y="1880711"/>
                    <a:pt x="1152049" y="1880711"/>
                  </a:cubicBezTo>
                  <a:cubicBezTo>
                    <a:pt x="1151096" y="1880711"/>
                    <a:pt x="1150144" y="1881664"/>
                    <a:pt x="1150144" y="1882616"/>
                  </a:cubicBezTo>
                  <a:cubicBezTo>
                    <a:pt x="1150144" y="1882616"/>
                    <a:pt x="1150144" y="1882616"/>
                    <a:pt x="1150144" y="1883569"/>
                  </a:cubicBezTo>
                  <a:lnTo>
                    <a:pt x="1145381" y="1888331"/>
                  </a:lnTo>
                  <a:cubicBezTo>
                    <a:pt x="1145381" y="1888331"/>
                    <a:pt x="1145381" y="1888331"/>
                    <a:pt x="1145381" y="1888331"/>
                  </a:cubicBezTo>
                  <a:cubicBezTo>
                    <a:pt x="1143476" y="1889284"/>
                    <a:pt x="1141571" y="1889284"/>
                    <a:pt x="1139666" y="1890236"/>
                  </a:cubicBezTo>
                  <a:cubicBezTo>
                    <a:pt x="1138714" y="1889284"/>
                    <a:pt x="1136809" y="1888331"/>
                    <a:pt x="1133951" y="1888331"/>
                  </a:cubicBezTo>
                  <a:cubicBezTo>
                    <a:pt x="1130141" y="1888331"/>
                    <a:pt x="1128236" y="1889284"/>
                    <a:pt x="1128236" y="1891189"/>
                  </a:cubicBezTo>
                  <a:cubicBezTo>
                    <a:pt x="1128236" y="1891189"/>
                    <a:pt x="1128236" y="1891189"/>
                    <a:pt x="1128236" y="1891189"/>
                  </a:cubicBezTo>
                  <a:cubicBezTo>
                    <a:pt x="1125379" y="1891189"/>
                    <a:pt x="1122521" y="1891189"/>
                    <a:pt x="1119664" y="1890236"/>
                  </a:cubicBezTo>
                  <a:lnTo>
                    <a:pt x="1119664" y="1881664"/>
                  </a:lnTo>
                  <a:lnTo>
                    <a:pt x="1119664" y="1877854"/>
                  </a:lnTo>
                  <a:lnTo>
                    <a:pt x="1119664" y="1869281"/>
                  </a:lnTo>
                  <a:lnTo>
                    <a:pt x="1112996" y="1869281"/>
                  </a:lnTo>
                  <a:lnTo>
                    <a:pt x="1112996" y="1861661"/>
                  </a:lnTo>
                  <a:lnTo>
                    <a:pt x="1106329" y="1861661"/>
                  </a:lnTo>
                  <a:lnTo>
                    <a:pt x="1106329" y="1867376"/>
                  </a:lnTo>
                  <a:lnTo>
                    <a:pt x="1100614" y="1867376"/>
                  </a:lnTo>
                  <a:lnTo>
                    <a:pt x="1100614" y="1854994"/>
                  </a:lnTo>
                  <a:cubicBezTo>
                    <a:pt x="1106329" y="1854041"/>
                    <a:pt x="1111091" y="1854041"/>
                    <a:pt x="1115854" y="1853089"/>
                  </a:cubicBezTo>
                  <a:lnTo>
                    <a:pt x="1118711" y="1853089"/>
                  </a:lnTo>
                  <a:cubicBezTo>
                    <a:pt x="1135856" y="1853089"/>
                    <a:pt x="1146334" y="1841659"/>
                    <a:pt x="1150144" y="1835944"/>
                  </a:cubicBezTo>
                  <a:lnTo>
                    <a:pt x="1154906" y="1831181"/>
                  </a:lnTo>
                  <a:lnTo>
                    <a:pt x="1154906" y="1831181"/>
                  </a:lnTo>
                  <a:cubicBezTo>
                    <a:pt x="1155859" y="1831181"/>
                    <a:pt x="1156811" y="1830229"/>
                    <a:pt x="1156811" y="1829276"/>
                  </a:cubicBezTo>
                  <a:cubicBezTo>
                    <a:pt x="1156811" y="1828324"/>
                    <a:pt x="1155859" y="1827371"/>
                    <a:pt x="1154906" y="1827371"/>
                  </a:cubicBezTo>
                  <a:cubicBezTo>
                    <a:pt x="1153954" y="1827371"/>
                    <a:pt x="1153001" y="1828324"/>
                    <a:pt x="1153001" y="1829276"/>
                  </a:cubicBezTo>
                  <a:cubicBezTo>
                    <a:pt x="1153001" y="1829276"/>
                    <a:pt x="1153001" y="1829276"/>
                    <a:pt x="1153001" y="1830229"/>
                  </a:cubicBezTo>
                  <a:lnTo>
                    <a:pt x="1150144" y="1834039"/>
                  </a:lnTo>
                  <a:cubicBezTo>
                    <a:pt x="1146334" y="1835944"/>
                    <a:pt x="1136809" y="1836896"/>
                    <a:pt x="1138714" y="1833086"/>
                  </a:cubicBezTo>
                  <a:cubicBezTo>
                    <a:pt x="1140619" y="1830229"/>
                    <a:pt x="1143476" y="1822609"/>
                    <a:pt x="1145381" y="1818799"/>
                  </a:cubicBezTo>
                  <a:lnTo>
                    <a:pt x="1150144" y="1814036"/>
                  </a:lnTo>
                  <a:lnTo>
                    <a:pt x="1150144" y="1814036"/>
                  </a:lnTo>
                  <a:cubicBezTo>
                    <a:pt x="1151096" y="1814036"/>
                    <a:pt x="1152049" y="1813084"/>
                    <a:pt x="1152049" y="1812131"/>
                  </a:cubicBezTo>
                  <a:cubicBezTo>
                    <a:pt x="1152049" y="1811179"/>
                    <a:pt x="1151096" y="1810226"/>
                    <a:pt x="1150144" y="1810226"/>
                  </a:cubicBezTo>
                  <a:cubicBezTo>
                    <a:pt x="1149191" y="1810226"/>
                    <a:pt x="1148239" y="1811179"/>
                    <a:pt x="1148239" y="1812131"/>
                  </a:cubicBezTo>
                  <a:cubicBezTo>
                    <a:pt x="1148239" y="1812131"/>
                    <a:pt x="1148239" y="1812131"/>
                    <a:pt x="1148239" y="1813084"/>
                  </a:cubicBezTo>
                  <a:lnTo>
                    <a:pt x="1143476" y="1817846"/>
                  </a:lnTo>
                  <a:cubicBezTo>
                    <a:pt x="1143476" y="1817846"/>
                    <a:pt x="1143476" y="1817846"/>
                    <a:pt x="1143476" y="1817846"/>
                  </a:cubicBezTo>
                  <a:cubicBezTo>
                    <a:pt x="1141571" y="1818799"/>
                    <a:pt x="1139666" y="1818799"/>
                    <a:pt x="1138714" y="1818799"/>
                  </a:cubicBezTo>
                  <a:cubicBezTo>
                    <a:pt x="1137761" y="1817846"/>
                    <a:pt x="1135856" y="1816894"/>
                    <a:pt x="1132999" y="1816894"/>
                  </a:cubicBezTo>
                  <a:cubicBezTo>
                    <a:pt x="1129189" y="1816894"/>
                    <a:pt x="1127284" y="1817846"/>
                    <a:pt x="1127284" y="1819751"/>
                  </a:cubicBezTo>
                  <a:cubicBezTo>
                    <a:pt x="1127284" y="1819751"/>
                    <a:pt x="1127284" y="1819751"/>
                    <a:pt x="1127284" y="1819751"/>
                  </a:cubicBezTo>
                  <a:cubicBezTo>
                    <a:pt x="1124426" y="1819751"/>
                    <a:pt x="1121569" y="1819751"/>
                    <a:pt x="1118711" y="1818799"/>
                  </a:cubicBezTo>
                  <a:lnTo>
                    <a:pt x="1118711" y="1811179"/>
                  </a:lnTo>
                  <a:lnTo>
                    <a:pt x="1118711" y="1808321"/>
                  </a:lnTo>
                  <a:lnTo>
                    <a:pt x="1118711" y="1800701"/>
                  </a:lnTo>
                  <a:lnTo>
                    <a:pt x="1112044" y="1800701"/>
                  </a:lnTo>
                  <a:lnTo>
                    <a:pt x="1112044" y="1794034"/>
                  </a:lnTo>
                  <a:lnTo>
                    <a:pt x="1105376" y="1794034"/>
                  </a:lnTo>
                  <a:lnTo>
                    <a:pt x="1105376" y="1798796"/>
                  </a:lnTo>
                  <a:lnTo>
                    <a:pt x="1099661" y="1798796"/>
                  </a:lnTo>
                  <a:lnTo>
                    <a:pt x="1099661" y="1784509"/>
                  </a:lnTo>
                  <a:cubicBezTo>
                    <a:pt x="1105376" y="1783556"/>
                    <a:pt x="1110139" y="1783556"/>
                    <a:pt x="1113949" y="1782604"/>
                  </a:cubicBezTo>
                  <a:lnTo>
                    <a:pt x="1115854" y="1782604"/>
                  </a:lnTo>
                  <a:cubicBezTo>
                    <a:pt x="1132999" y="1782604"/>
                    <a:pt x="1142524" y="1772126"/>
                    <a:pt x="1146334" y="1766411"/>
                  </a:cubicBezTo>
                  <a:lnTo>
                    <a:pt x="1151096" y="1761649"/>
                  </a:lnTo>
                  <a:lnTo>
                    <a:pt x="1151096" y="1761649"/>
                  </a:lnTo>
                  <a:cubicBezTo>
                    <a:pt x="1152049" y="1761649"/>
                    <a:pt x="1153001" y="1760696"/>
                    <a:pt x="1153001" y="1759744"/>
                  </a:cubicBezTo>
                  <a:cubicBezTo>
                    <a:pt x="1153001" y="1758791"/>
                    <a:pt x="1152049" y="1757839"/>
                    <a:pt x="1151096" y="1757839"/>
                  </a:cubicBezTo>
                  <a:cubicBezTo>
                    <a:pt x="1151096" y="1757839"/>
                    <a:pt x="1149191" y="1758791"/>
                    <a:pt x="1149191" y="1759744"/>
                  </a:cubicBezTo>
                  <a:cubicBezTo>
                    <a:pt x="1149191" y="1759744"/>
                    <a:pt x="1149191" y="1759744"/>
                    <a:pt x="1149191" y="1760696"/>
                  </a:cubicBezTo>
                  <a:lnTo>
                    <a:pt x="1146334" y="1763554"/>
                  </a:lnTo>
                  <a:cubicBezTo>
                    <a:pt x="1142524" y="1765459"/>
                    <a:pt x="1132999" y="1765459"/>
                    <a:pt x="1134904" y="1762601"/>
                  </a:cubicBezTo>
                  <a:cubicBezTo>
                    <a:pt x="1136809" y="1759744"/>
                    <a:pt x="1139666" y="1752124"/>
                    <a:pt x="1140619" y="1749266"/>
                  </a:cubicBezTo>
                  <a:lnTo>
                    <a:pt x="1144429" y="1744504"/>
                  </a:lnTo>
                  <a:lnTo>
                    <a:pt x="1144429" y="1744504"/>
                  </a:lnTo>
                  <a:cubicBezTo>
                    <a:pt x="1145381" y="1744504"/>
                    <a:pt x="1146334" y="1743551"/>
                    <a:pt x="1146334" y="1742599"/>
                  </a:cubicBezTo>
                  <a:cubicBezTo>
                    <a:pt x="1146334" y="1741646"/>
                    <a:pt x="1145381" y="1740694"/>
                    <a:pt x="1144429" y="1740694"/>
                  </a:cubicBezTo>
                  <a:cubicBezTo>
                    <a:pt x="1143476" y="1740694"/>
                    <a:pt x="1142524" y="1741646"/>
                    <a:pt x="1142524" y="1742599"/>
                  </a:cubicBezTo>
                  <a:cubicBezTo>
                    <a:pt x="1142524" y="1742599"/>
                    <a:pt x="1142524" y="1742599"/>
                    <a:pt x="1142524" y="1743551"/>
                  </a:cubicBezTo>
                  <a:lnTo>
                    <a:pt x="1137761" y="1748314"/>
                  </a:lnTo>
                  <a:cubicBezTo>
                    <a:pt x="1137761" y="1748314"/>
                    <a:pt x="1137761" y="1748314"/>
                    <a:pt x="1137761" y="1748314"/>
                  </a:cubicBezTo>
                  <a:cubicBezTo>
                    <a:pt x="1135856" y="1749266"/>
                    <a:pt x="1133951" y="1749266"/>
                    <a:pt x="1132999" y="1749266"/>
                  </a:cubicBezTo>
                  <a:cubicBezTo>
                    <a:pt x="1132046" y="1748314"/>
                    <a:pt x="1130141" y="1747361"/>
                    <a:pt x="1127284" y="1747361"/>
                  </a:cubicBezTo>
                  <a:cubicBezTo>
                    <a:pt x="1124426" y="1747361"/>
                    <a:pt x="1121569" y="1748314"/>
                    <a:pt x="1121569" y="1749266"/>
                  </a:cubicBezTo>
                  <a:cubicBezTo>
                    <a:pt x="1121569" y="1749266"/>
                    <a:pt x="1121569" y="1749266"/>
                    <a:pt x="1121569" y="1749266"/>
                  </a:cubicBezTo>
                  <a:cubicBezTo>
                    <a:pt x="1118711" y="1749266"/>
                    <a:pt x="1115854" y="1749266"/>
                    <a:pt x="1113949" y="1748314"/>
                  </a:cubicBezTo>
                  <a:lnTo>
                    <a:pt x="1113949" y="1740694"/>
                  </a:lnTo>
                  <a:lnTo>
                    <a:pt x="1113949" y="1737836"/>
                  </a:lnTo>
                  <a:lnTo>
                    <a:pt x="1113949" y="1730216"/>
                  </a:lnTo>
                  <a:lnTo>
                    <a:pt x="1107281" y="1730216"/>
                  </a:lnTo>
                  <a:lnTo>
                    <a:pt x="1107281" y="1723549"/>
                  </a:lnTo>
                  <a:lnTo>
                    <a:pt x="1101566" y="1723549"/>
                  </a:lnTo>
                  <a:lnTo>
                    <a:pt x="1101566" y="1728311"/>
                  </a:lnTo>
                  <a:lnTo>
                    <a:pt x="1095851" y="1728311"/>
                  </a:lnTo>
                  <a:lnTo>
                    <a:pt x="1095851" y="1713071"/>
                  </a:lnTo>
                  <a:lnTo>
                    <a:pt x="1070134" y="1713071"/>
                  </a:lnTo>
                  <a:cubicBezTo>
                    <a:pt x="1070134" y="1712119"/>
                    <a:pt x="1070134" y="1712119"/>
                    <a:pt x="1070134" y="1711166"/>
                  </a:cubicBezTo>
                  <a:cubicBezTo>
                    <a:pt x="1070134" y="1707356"/>
                    <a:pt x="1065371" y="1703546"/>
                    <a:pt x="1058704" y="1701641"/>
                  </a:cubicBezTo>
                  <a:cubicBezTo>
                    <a:pt x="1060609" y="1696879"/>
                    <a:pt x="1061561" y="1690211"/>
                    <a:pt x="1061561" y="1682591"/>
                  </a:cubicBezTo>
                  <a:cubicBezTo>
                    <a:pt x="1061561" y="1669256"/>
                    <a:pt x="1058704" y="1657826"/>
                    <a:pt x="1053941" y="1655921"/>
                  </a:cubicBezTo>
                  <a:cubicBezTo>
                    <a:pt x="1053941" y="1654016"/>
                    <a:pt x="1054894" y="1651159"/>
                    <a:pt x="1054894" y="1648301"/>
                  </a:cubicBezTo>
                  <a:lnTo>
                    <a:pt x="1054894" y="1648301"/>
                  </a:lnTo>
                  <a:cubicBezTo>
                    <a:pt x="1056799" y="1648301"/>
                    <a:pt x="1058704" y="1647349"/>
                    <a:pt x="1058704" y="1646396"/>
                  </a:cubicBezTo>
                  <a:cubicBezTo>
                    <a:pt x="1058704" y="1645444"/>
                    <a:pt x="1056799" y="1644491"/>
                    <a:pt x="1054894" y="1644491"/>
                  </a:cubicBezTo>
                  <a:cubicBezTo>
                    <a:pt x="1054894" y="1644491"/>
                    <a:pt x="1054894" y="1643539"/>
                    <a:pt x="1054894" y="1643539"/>
                  </a:cubicBezTo>
                  <a:cubicBezTo>
                    <a:pt x="1057751" y="1642586"/>
                    <a:pt x="1059656" y="1640681"/>
                    <a:pt x="1059656" y="1637824"/>
                  </a:cubicBezTo>
                  <a:cubicBezTo>
                    <a:pt x="1059656" y="1635919"/>
                    <a:pt x="1058704" y="1634014"/>
                    <a:pt x="1056799" y="1633061"/>
                  </a:cubicBezTo>
                  <a:cubicBezTo>
                    <a:pt x="1056799" y="1632109"/>
                    <a:pt x="1057751" y="1632109"/>
                    <a:pt x="1057751" y="1631156"/>
                  </a:cubicBezTo>
                  <a:cubicBezTo>
                    <a:pt x="1057751" y="1629251"/>
                    <a:pt x="1056799" y="1628299"/>
                    <a:pt x="1054894" y="1628299"/>
                  </a:cubicBezTo>
                  <a:lnTo>
                    <a:pt x="1054894" y="1614964"/>
                  </a:lnTo>
                  <a:cubicBezTo>
                    <a:pt x="1054894" y="1614011"/>
                    <a:pt x="1053941" y="1614011"/>
                    <a:pt x="1053941" y="1614011"/>
                  </a:cubicBezTo>
                  <a:cubicBezTo>
                    <a:pt x="1053941" y="1614011"/>
                    <a:pt x="1052989" y="1614964"/>
                    <a:pt x="1052989" y="1614964"/>
                  </a:cubicBezTo>
                  <a:lnTo>
                    <a:pt x="1052989" y="1628299"/>
                  </a:lnTo>
                  <a:cubicBezTo>
                    <a:pt x="1051084" y="1628299"/>
                    <a:pt x="1050131" y="1630204"/>
                    <a:pt x="1050131" y="1631156"/>
                  </a:cubicBezTo>
                  <a:cubicBezTo>
                    <a:pt x="1050131" y="1632109"/>
                    <a:pt x="1050131" y="1632109"/>
                    <a:pt x="1051084" y="1633061"/>
                  </a:cubicBezTo>
                  <a:cubicBezTo>
                    <a:pt x="1049179" y="1634014"/>
                    <a:pt x="1048226" y="1635919"/>
                    <a:pt x="1048226" y="1637824"/>
                  </a:cubicBezTo>
                  <a:cubicBezTo>
                    <a:pt x="1048226" y="1640681"/>
                    <a:pt x="1050131" y="1642586"/>
                    <a:pt x="1052989" y="1643539"/>
                  </a:cubicBezTo>
                  <a:cubicBezTo>
                    <a:pt x="1052989" y="1643539"/>
                    <a:pt x="1052989" y="1644491"/>
                    <a:pt x="1052989" y="1644491"/>
                  </a:cubicBezTo>
                  <a:cubicBezTo>
                    <a:pt x="1051084" y="1644491"/>
                    <a:pt x="1049179" y="1645444"/>
                    <a:pt x="1049179" y="1646396"/>
                  </a:cubicBezTo>
                  <a:cubicBezTo>
                    <a:pt x="1049179" y="1647349"/>
                    <a:pt x="1051084" y="1648301"/>
                    <a:pt x="1052989" y="1648301"/>
                  </a:cubicBezTo>
                  <a:lnTo>
                    <a:pt x="1052989" y="1648301"/>
                  </a:lnTo>
                  <a:cubicBezTo>
                    <a:pt x="1052989" y="1651159"/>
                    <a:pt x="1052989" y="1654016"/>
                    <a:pt x="1053941" y="1655921"/>
                  </a:cubicBezTo>
                  <a:cubicBezTo>
                    <a:pt x="1049179" y="1658779"/>
                    <a:pt x="1046321" y="1669256"/>
                    <a:pt x="1046321" y="1682591"/>
                  </a:cubicBezTo>
                  <a:cubicBezTo>
                    <a:pt x="1046321" y="1690211"/>
                    <a:pt x="1047274" y="1696879"/>
                    <a:pt x="1049179" y="1701641"/>
                  </a:cubicBezTo>
                  <a:cubicBezTo>
                    <a:pt x="1042511" y="1703546"/>
                    <a:pt x="1037749" y="1706404"/>
                    <a:pt x="1037749" y="1711166"/>
                  </a:cubicBezTo>
                  <a:cubicBezTo>
                    <a:pt x="1037749" y="1712119"/>
                    <a:pt x="1037749" y="1712119"/>
                    <a:pt x="1037749" y="1713071"/>
                  </a:cubicBezTo>
                  <a:lnTo>
                    <a:pt x="1014889" y="1713071"/>
                  </a:lnTo>
                  <a:lnTo>
                    <a:pt x="1014889" y="1574006"/>
                  </a:lnTo>
                  <a:lnTo>
                    <a:pt x="979646" y="1574006"/>
                  </a:lnTo>
                  <a:lnTo>
                    <a:pt x="943451" y="1563529"/>
                  </a:lnTo>
                  <a:lnTo>
                    <a:pt x="943451" y="1559719"/>
                  </a:lnTo>
                  <a:cubicBezTo>
                    <a:pt x="946309" y="1558766"/>
                    <a:pt x="949166" y="1557814"/>
                    <a:pt x="951071" y="1556861"/>
                  </a:cubicBezTo>
                  <a:cubicBezTo>
                    <a:pt x="952024" y="1555909"/>
                    <a:pt x="953929" y="1555909"/>
                    <a:pt x="954881" y="1554956"/>
                  </a:cubicBezTo>
                  <a:cubicBezTo>
                    <a:pt x="954881" y="1554956"/>
                    <a:pt x="955834" y="1554004"/>
                    <a:pt x="955834" y="1553051"/>
                  </a:cubicBezTo>
                  <a:cubicBezTo>
                    <a:pt x="955834" y="1553051"/>
                    <a:pt x="956786" y="1552099"/>
                    <a:pt x="955834" y="1551146"/>
                  </a:cubicBezTo>
                  <a:cubicBezTo>
                    <a:pt x="955834" y="1550194"/>
                    <a:pt x="955834" y="1550194"/>
                    <a:pt x="955834" y="1549241"/>
                  </a:cubicBezTo>
                  <a:cubicBezTo>
                    <a:pt x="954881" y="1548289"/>
                    <a:pt x="954881" y="1547336"/>
                    <a:pt x="952976" y="1547336"/>
                  </a:cubicBezTo>
                  <a:cubicBezTo>
                    <a:pt x="951071" y="1546384"/>
                    <a:pt x="949166" y="1545431"/>
                    <a:pt x="945356" y="1544479"/>
                  </a:cubicBezTo>
                  <a:cubicBezTo>
                    <a:pt x="940594" y="1543526"/>
                    <a:pt x="934879" y="1542574"/>
                    <a:pt x="928211" y="1541621"/>
                  </a:cubicBezTo>
                  <a:cubicBezTo>
                    <a:pt x="921544" y="1540669"/>
                    <a:pt x="913924" y="1540669"/>
                    <a:pt x="906304" y="1540669"/>
                  </a:cubicBezTo>
                  <a:cubicBezTo>
                    <a:pt x="897731" y="1540669"/>
                    <a:pt x="890111" y="1540669"/>
                    <a:pt x="882491" y="1541621"/>
                  </a:cubicBezTo>
                  <a:lnTo>
                    <a:pt x="882491" y="1541621"/>
                  </a:lnTo>
                  <a:cubicBezTo>
                    <a:pt x="878681" y="1541621"/>
                    <a:pt x="875824" y="1542574"/>
                    <a:pt x="872966" y="1542574"/>
                  </a:cubicBezTo>
                  <a:cubicBezTo>
                    <a:pt x="868204" y="1543526"/>
                    <a:pt x="865346" y="1544479"/>
                    <a:pt x="862489" y="1545431"/>
                  </a:cubicBezTo>
                  <a:cubicBezTo>
                    <a:pt x="861536" y="1546384"/>
                    <a:pt x="859631" y="1546384"/>
                    <a:pt x="859631" y="1547336"/>
                  </a:cubicBezTo>
                  <a:cubicBezTo>
                    <a:pt x="859631" y="1547336"/>
                    <a:pt x="858679" y="1548289"/>
                    <a:pt x="858679" y="1548289"/>
                  </a:cubicBezTo>
                  <a:cubicBezTo>
                    <a:pt x="858679" y="1549241"/>
                    <a:pt x="857726" y="1549241"/>
                    <a:pt x="857726" y="1550194"/>
                  </a:cubicBezTo>
                  <a:cubicBezTo>
                    <a:pt x="857726" y="1551146"/>
                    <a:pt x="857726" y="1551146"/>
                    <a:pt x="858679" y="1552099"/>
                  </a:cubicBezTo>
                  <a:cubicBezTo>
                    <a:pt x="859631" y="1553051"/>
                    <a:pt x="859631" y="1554004"/>
                    <a:pt x="861536" y="1554956"/>
                  </a:cubicBezTo>
                  <a:cubicBezTo>
                    <a:pt x="863441" y="1555909"/>
                    <a:pt x="865346" y="1556861"/>
                    <a:pt x="869156" y="1557814"/>
                  </a:cubicBezTo>
                  <a:cubicBezTo>
                    <a:pt x="870109" y="1557814"/>
                    <a:pt x="870109" y="1557814"/>
                    <a:pt x="871061" y="1557814"/>
                  </a:cubicBezTo>
                  <a:lnTo>
                    <a:pt x="871061" y="1564481"/>
                  </a:lnTo>
                  <a:lnTo>
                    <a:pt x="796766" y="1564481"/>
                  </a:lnTo>
                  <a:lnTo>
                    <a:pt x="796766" y="1591151"/>
                  </a:lnTo>
                  <a:lnTo>
                    <a:pt x="805339" y="1591151"/>
                  </a:lnTo>
                  <a:lnTo>
                    <a:pt x="805339" y="1938814"/>
                  </a:lnTo>
                  <a:lnTo>
                    <a:pt x="797719" y="1940719"/>
                  </a:lnTo>
                  <a:lnTo>
                    <a:pt x="798671" y="1940719"/>
                  </a:lnTo>
                  <a:lnTo>
                    <a:pt x="798671" y="1885474"/>
                  </a:lnTo>
                  <a:lnTo>
                    <a:pt x="795814" y="1885474"/>
                  </a:lnTo>
                  <a:lnTo>
                    <a:pt x="795814" y="1884521"/>
                  </a:lnTo>
                  <a:lnTo>
                    <a:pt x="798671" y="1884521"/>
                  </a:lnTo>
                  <a:lnTo>
                    <a:pt x="798671" y="1880711"/>
                  </a:lnTo>
                  <a:lnTo>
                    <a:pt x="794861" y="1880711"/>
                  </a:lnTo>
                  <a:lnTo>
                    <a:pt x="789146" y="1848326"/>
                  </a:lnTo>
                  <a:lnTo>
                    <a:pt x="786289" y="1864519"/>
                  </a:lnTo>
                  <a:lnTo>
                    <a:pt x="766286" y="1740694"/>
                  </a:lnTo>
                  <a:lnTo>
                    <a:pt x="766286" y="1718786"/>
                  </a:lnTo>
                  <a:lnTo>
                    <a:pt x="764381" y="1718786"/>
                  </a:lnTo>
                  <a:lnTo>
                    <a:pt x="764381" y="1740694"/>
                  </a:lnTo>
                  <a:lnTo>
                    <a:pt x="743426" y="1863566"/>
                  </a:lnTo>
                  <a:lnTo>
                    <a:pt x="740569" y="1847374"/>
                  </a:lnTo>
                  <a:lnTo>
                    <a:pt x="734854" y="1879759"/>
                  </a:lnTo>
                  <a:lnTo>
                    <a:pt x="733901" y="1879759"/>
                  </a:lnTo>
                  <a:lnTo>
                    <a:pt x="733901" y="1883569"/>
                  </a:lnTo>
                  <a:lnTo>
                    <a:pt x="734854" y="1883569"/>
                  </a:lnTo>
                  <a:lnTo>
                    <a:pt x="734854" y="1884521"/>
                  </a:lnTo>
                  <a:lnTo>
                    <a:pt x="732949" y="1884521"/>
                  </a:lnTo>
                  <a:lnTo>
                    <a:pt x="732949" y="1894046"/>
                  </a:lnTo>
                  <a:lnTo>
                    <a:pt x="732949" y="1894999"/>
                  </a:lnTo>
                  <a:lnTo>
                    <a:pt x="732949" y="1894999"/>
                  </a:lnTo>
                  <a:lnTo>
                    <a:pt x="732949" y="1937861"/>
                  </a:lnTo>
                  <a:lnTo>
                    <a:pt x="730091" y="1937861"/>
                  </a:lnTo>
                  <a:lnTo>
                    <a:pt x="730091" y="1939766"/>
                  </a:lnTo>
                  <a:lnTo>
                    <a:pt x="727234" y="1937861"/>
                  </a:lnTo>
                  <a:lnTo>
                    <a:pt x="727234" y="1935004"/>
                  </a:lnTo>
                  <a:lnTo>
                    <a:pt x="723424" y="1935004"/>
                  </a:lnTo>
                  <a:lnTo>
                    <a:pt x="723424" y="1935004"/>
                  </a:lnTo>
                  <a:lnTo>
                    <a:pt x="723424" y="1932146"/>
                  </a:lnTo>
                  <a:lnTo>
                    <a:pt x="719614" y="1932146"/>
                  </a:lnTo>
                  <a:lnTo>
                    <a:pt x="719614" y="1932146"/>
                  </a:lnTo>
                  <a:lnTo>
                    <a:pt x="719614" y="1929289"/>
                  </a:lnTo>
                  <a:lnTo>
                    <a:pt x="715804" y="1929289"/>
                  </a:lnTo>
                  <a:lnTo>
                    <a:pt x="715804" y="1929289"/>
                  </a:lnTo>
                  <a:lnTo>
                    <a:pt x="715804" y="1926431"/>
                  </a:lnTo>
                  <a:lnTo>
                    <a:pt x="711994" y="1926431"/>
                  </a:lnTo>
                  <a:lnTo>
                    <a:pt x="711994" y="1926431"/>
                  </a:lnTo>
                  <a:lnTo>
                    <a:pt x="711994" y="1923574"/>
                  </a:lnTo>
                  <a:lnTo>
                    <a:pt x="708184" y="1923574"/>
                  </a:lnTo>
                  <a:lnTo>
                    <a:pt x="708184" y="1923574"/>
                  </a:lnTo>
                  <a:lnTo>
                    <a:pt x="708184" y="1920716"/>
                  </a:lnTo>
                  <a:lnTo>
                    <a:pt x="704374" y="1920716"/>
                  </a:lnTo>
                  <a:lnTo>
                    <a:pt x="704374" y="1920716"/>
                  </a:lnTo>
                  <a:lnTo>
                    <a:pt x="704374" y="1917859"/>
                  </a:lnTo>
                  <a:lnTo>
                    <a:pt x="700564" y="1917859"/>
                  </a:lnTo>
                  <a:lnTo>
                    <a:pt x="700564" y="1915001"/>
                  </a:lnTo>
                  <a:lnTo>
                    <a:pt x="696754" y="1915001"/>
                  </a:lnTo>
                  <a:lnTo>
                    <a:pt x="693896" y="1913096"/>
                  </a:lnTo>
                  <a:lnTo>
                    <a:pt x="693896" y="1911191"/>
                  </a:lnTo>
                  <a:cubicBezTo>
                    <a:pt x="694849" y="1911191"/>
                    <a:pt x="695801" y="1910239"/>
                    <a:pt x="695801" y="1909286"/>
                  </a:cubicBezTo>
                  <a:lnTo>
                    <a:pt x="698659" y="1909286"/>
                  </a:lnTo>
                  <a:lnTo>
                    <a:pt x="698659" y="1908334"/>
                  </a:lnTo>
                  <a:lnTo>
                    <a:pt x="695801" y="1908334"/>
                  </a:lnTo>
                  <a:cubicBezTo>
                    <a:pt x="695801" y="1907381"/>
                    <a:pt x="694849" y="1906429"/>
                    <a:pt x="693896" y="1906429"/>
                  </a:cubicBezTo>
                  <a:lnTo>
                    <a:pt x="693896" y="1903571"/>
                  </a:lnTo>
                  <a:lnTo>
                    <a:pt x="691991" y="1903571"/>
                  </a:lnTo>
                  <a:lnTo>
                    <a:pt x="691991" y="1906429"/>
                  </a:lnTo>
                  <a:cubicBezTo>
                    <a:pt x="691039" y="1906429"/>
                    <a:pt x="690086" y="1907381"/>
                    <a:pt x="690086" y="1908334"/>
                  </a:cubicBezTo>
                  <a:lnTo>
                    <a:pt x="687229" y="1908334"/>
                  </a:lnTo>
                  <a:lnTo>
                    <a:pt x="687229" y="1909286"/>
                  </a:lnTo>
                  <a:lnTo>
                    <a:pt x="690086" y="1909286"/>
                  </a:lnTo>
                  <a:cubicBezTo>
                    <a:pt x="690086" y="1910239"/>
                    <a:pt x="691039" y="1911191"/>
                    <a:pt x="691991" y="1911191"/>
                  </a:cubicBezTo>
                  <a:lnTo>
                    <a:pt x="691991" y="1914049"/>
                  </a:lnTo>
                  <a:lnTo>
                    <a:pt x="690086" y="1915954"/>
                  </a:lnTo>
                  <a:lnTo>
                    <a:pt x="686276" y="1915954"/>
                  </a:lnTo>
                  <a:lnTo>
                    <a:pt x="686276" y="1918811"/>
                  </a:lnTo>
                  <a:lnTo>
                    <a:pt x="682466" y="1918811"/>
                  </a:lnTo>
                  <a:lnTo>
                    <a:pt x="682466" y="1921669"/>
                  </a:lnTo>
                  <a:lnTo>
                    <a:pt x="678656" y="1921669"/>
                  </a:lnTo>
                  <a:lnTo>
                    <a:pt x="678656" y="1924526"/>
                  </a:lnTo>
                  <a:lnTo>
                    <a:pt x="678656" y="1924526"/>
                  </a:lnTo>
                  <a:lnTo>
                    <a:pt x="674846" y="1924526"/>
                  </a:lnTo>
                  <a:lnTo>
                    <a:pt x="674846" y="1927384"/>
                  </a:lnTo>
                  <a:lnTo>
                    <a:pt x="674846" y="1927384"/>
                  </a:lnTo>
                  <a:lnTo>
                    <a:pt x="671036" y="1927384"/>
                  </a:lnTo>
                  <a:lnTo>
                    <a:pt x="671036" y="1930241"/>
                  </a:lnTo>
                  <a:lnTo>
                    <a:pt x="671036" y="1930241"/>
                  </a:lnTo>
                  <a:lnTo>
                    <a:pt x="667226" y="1930241"/>
                  </a:lnTo>
                  <a:lnTo>
                    <a:pt x="667226" y="1933099"/>
                  </a:lnTo>
                  <a:lnTo>
                    <a:pt x="667226" y="1933099"/>
                  </a:lnTo>
                  <a:lnTo>
                    <a:pt x="663416" y="1933099"/>
                  </a:lnTo>
                  <a:lnTo>
                    <a:pt x="663416" y="1935956"/>
                  </a:lnTo>
                  <a:lnTo>
                    <a:pt x="663416" y="1935956"/>
                  </a:lnTo>
                  <a:lnTo>
                    <a:pt x="659606" y="1935956"/>
                  </a:lnTo>
                  <a:lnTo>
                    <a:pt x="659606" y="1938814"/>
                  </a:lnTo>
                  <a:lnTo>
                    <a:pt x="656749" y="1940719"/>
                  </a:lnTo>
                  <a:lnTo>
                    <a:pt x="656749" y="1938814"/>
                  </a:lnTo>
                  <a:lnTo>
                    <a:pt x="653891" y="1938814"/>
                  </a:lnTo>
                  <a:lnTo>
                    <a:pt x="653891" y="1895951"/>
                  </a:lnTo>
                  <a:lnTo>
                    <a:pt x="653891" y="1895951"/>
                  </a:lnTo>
                  <a:lnTo>
                    <a:pt x="653891" y="1894999"/>
                  </a:lnTo>
                  <a:lnTo>
                    <a:pt x="653891" y="1885474"/>
                  </a:lnTo>
                  <a:lnTo>
                    <a:pt x="651986" y="1885474"/>
                  </a:lnTo>
                  <a:lnTo>
                    <a:pt x="651986" y="1884521"/>
                  </a:lnTo>
                  <a:lnTo>
                    <a:pt x="652939" y="1884521"/>
                  </a:lnTo>
                  <a:lnTo>
                    <a:pt x="652939" y="1880711"/>
                  </a:lnTo>
                  <a:lnTo>
                    <a:pt x="651986" y="1880711"/>
                  </a:lnTo>
                  <a:lnTo>
                    <a:pt x="646271" y="1848326"/>
                  </a:lnTo>
                  <a:lnTo>
                    <a:pt x="643414" y="1864519"/>
                  </a:lnTo>
                  <a:lnTo>
                    <a:pt x="622459" y="1740694"/>
                  </a:lnTo>
                  <a:lnTo>
                    <a:pt x="622459" y="1718786"/>
                  </a:lnTo>
                  <a:lnTo>
                    <a:pt x="620554" y="1718786"/>
                  </a:lnTo>
                  <a:lnTo>
                    <a:pt x="620554" y="1740694"/>
                  </a:lnTo>
                  <a:lnTo>
                    <a:pt x="599599" y="1863566"/>
                  </a:lnTo>
                  <a:lnTo>
                    <a:pt x="596741" y="1847374"/>
                  </a:lnTo>
                  <a:lnTo>
                    <a:pt x="591979" y="1876901"/>
                  </a:lnTo>
                  <a:lnTo>
                    <a:pt x="591979" y="1627346"/>
                  </a:lnTo>
                  <a:lnTo>
                    <a:pt x="574834" y="1627346"/>
                  </a:lnTo>
                  <a:lnTo>
                    <a:pt x="574834" y="1615916"/>
                  </a:lnTo>
                  <a:lnTo>
                    <a:pt x="596741" y="1615916"/>
                  </a:lnTo>
                  <a:lnTo>
                    <a:pt x="596741" y="1607344"/>
                  </a:lnTo>
                  <a:lnTo>
                    <a:pt x="574834" y="1607344"/>
                  </a:lnTo>
                  <a:lnTo>
                    <a:pt x="574834" y="1592104"/>
                  </a:lnTo>
                  <a:cubicBezTo>
                    <a:pt x="574834" y="1592104"/>
                    <a:pt x="574834" y="1592104"/>
                    <a:pt x="574834" y="1591151"/>
                  </a:cubicBezTo>
                  <a:lnTo>
                    <a:pt x="591979" y="1591151"/>
                  </a:lnTo>
                  <a:lnTo>
                    <a:pt x="591979" y="1588294"/>
                  </a:lnTo>
                  <a:lnTo>
                    <a:pt x="591979" y="1579721"/>
                  </a:lnTo>
                  <a:lnTo>
                    <a:pt x="577691" y="1579721"/>
                  </a:lnTo>
                  <a:cubicBezTo>
                    <a:pt x="576739" y="1576864"/>
                    <a:pt x="574834" y="1574959"/>
                    <a:pt x="572929" y="1572101"/>
                  </a:cubicBezTo>
                  <a:cubicBezTo>
                    <a:pt x="568166" y="1567339"/>
                    <a:pt x="561499" y="1564481"/>
                    <a:pt x="551974" y="1561624"/>
                  </a:cubicBezTo>
                  <a:cubicBezTo>
                    <a:pt x="551021" y="1561624"/>
                    <a:pt x="551021" y="1561624"/>
                    <a:pt x="550069" y="1561624"/>
                  </a:cubicBezTo>
                  <a:lnTo>
                    <a:pt x="550069" y="1560671"/>
                  </a:lnTo>
                  <a:lnTo>
                    <a:pt x="547211" y="1560671"/>
                  </a:lnTo>
                  <a:cubicBezTo>
                    <a:pt x="540544" y="1559719"/>
                    <a:pt x="532924" y="1558766"/>
                    <a:pt x="525304" y="1557814"/>
                  </a:cubicBezTo>
                  <a:lnTo>
                    <a:pt x="514826" y="1557814"/>
                  </a:lnTo>
                  <a:lnTo>
                    <a:pt x="514826" y="1557814"/>
                  </a:lnTo>
                  <a:cubicBezTo>
                    <a:pt x="502444" y="1558766"/>
                    <a:pt x="491014" y="1560671"/>
                    <a:pt x="482441" y="1564481"/>
                  </a:cubicBezTo>
                  <a:cubicBezTo>
                    <a:pt x="478631" y="1566386"/>
                    <a:pt x="475774" y="1567339"/>
                    <a:pt x="472916" y="1569244"/>
                  </a:cubicBezTo>
                  <a:lnTo>
                    <a:pt x="447199" y="1569244"/>
                  </a:lnTo>
                  <a:lnTo>
                    <a:pt x="438626" y="1569244"/>
                  </a:lnTo>
                  <a:lnTo>
                    <a:pt x="393859" y="1569244"/>
                  </a:lnTo>
                  <a:lnTo>
                    <a:pt x="393859" y="1608296"/>
                  </a:lnTo>
                  <a:lnTo>
                    <a:pt x="397669" y="1608296"/>
                  </a:lnTo>
                  <a:lnTo>
                    <a:pt x="397669" y="1869281"/>
                  </a:lnTo>
                  <a:lnTo>
                    <a:pt x="296704" y="1869281"/>
                  </a:lnTo>
                  <a:lnTo>
                    <a:pt x="296704" y="1901666"/>
                  </a:lnTo>
                  <a:lnTo>
                    <a:pt x="235744" y="1901666"/>
                  </a:lnTo>
                  <a:lnTo>
                    <a:pt x="235744" y="2052161"/>
                  </a:lnTo>
                  <a:lnTo>
                    <a:pt x="201454" y="2052161"/>
                  </a:lnTo>
                  <a:lnTo>
                    <a:pt x="201454" y="1970246"/>
                  </a:lnTo>
                  <a:lnTo>
                    <a:pt x="222409" y="1970246"/>
                  </a:lnTo>
                  <a:lnTo>
                    <a:pt x="222409" y="1945481"/>
                  </a:lnTo>
                  <a:lnTo>
                    <a:pt x="201454" y="1945481"/>
                  </a:lnTo>
                  <a:lnTo>
                    <a:pt x="201454" y="1919764"/>
                  </a:lnTo>
                  <a:lnTo>
                    <a:pt x="187166" y="1919764"/>
                  </a:lnTo>
                  <a:lnTo>
                    <a:pt x="187166" y="1874044"/>
                  </a:lnTo>
                  <a:lnTo>
                    <a:pt x="143351" y="1874044"/>
                  </a:lnTo>
                  <a:lnTo>
                    <a:pt x="143351" y="1919764"/>
                  </a:lnTo>
                  <a:lnTo>
                    <a:pt x="111919" y="1919764"/>
                  </a:lnTo>
                  <a:lnTo>
                    <a:pt x="111919" y="1945481"/>
                  </a:lnTo>
                  <a:lnTo>
                    <a:pt x="103346" y="1945481"/>
                  </a:lnTo>
                  <a:lnTo>
                    <a:pt x="103346" y="1963579"/>
                  </a:lnTo>
                  <a:lnTo>
                    <a:pt x="71914" y="1963579"/>
                  </a:lnTo>
                  <a:lnTo>
                    <a:pt x="71914" y="2201704"/>
                  </a:lnTo>
                  <a:lnTo>
                    <a:pt x="7144" y="2201704"/>
                  </a:lnTo>
                  <a:lnTo>
                    <a:pt x="7144" y="2356961"/>
                  </a:lnTo>
                  <a:lnTo>
                    <a:pt x="7628096" y="2356961"/>
                  </a:lnTo>
                  <a:lnTo>
                    <a:pt x="7628096" y="2201704"/>
                  </a:lnTo>
                  <a:lnTo>
                    <a:pt x="7604284" y="2201704"/>
                  </a:lnTo>
                  <a:close/>
                  <a:moveTo>
                    <a:pt x="6343174" y="2096929"/>
                  </a:moveTo>
                  <a:lnTo>
                    <a:pt x="6420326" y="2096929"/>
                  </a:lnTo>
                  <a:cubicBezTo>
                    <a:pt x="6404134" y="2106454"/>
                    <a:pt x="6374606" y="2115026"/>
                    <a:pt x="6335554" y="2121694"/>
                  </a:cubicBezTo>
                  <a:lnTo>
                    <a:pt x="6343174" y="2096929"/>
                  </a:lnTo>
                  <a:close/>
                  <a:moveTo>
                    <a:pt x="6166009" y="2096929"/>
                  </a:moveTo>
                  <a:lnTo>
                    <a:pt x="6326029" y="2096929"/>
                  </a:lnTo>
                  <a:lnTo>
                    <a:pt x="6318409" y="2123599"/>
                  </a:lnTo>
                  <a:cubicBezTo>
                    <a:pt x="6275546" y="2129314"/>
                    <a:pt x="6222206" y="2133124"/>
                    <a:pt x="6166009" y="2134076"/>
                  </a:cubicBezTo>
                  <a:lnTo>
                    <a:pt x="6166009" y="2096929"/>
                  </a:lnTo>
                  <a:close/>
                  <a:moveTo>
                    <a:pt x="6155531" y="2096929"/>
                  </a:moveTo>
                  <a:lnTo>
                    <a:pt x="6155531" y="2134076"/>
                  </a:lnTo>
                  <a:cubicBezTo>
                    <a:pt x="6099334" y="2134076"/>
                    <a:pt x="6045994" y="2130266"/>
                    <a:pt x="6003131" y="2124551"/>
                  </a:cubicBezTo>
                  <a:lnTo>
                    <a:pt x="5995512" y="2096929"/>
                  </a:lnTo>
                  <a:lnTo>
                    <a:pt x="6155531" y="2096929"/>
                  </a:lnTo>
                  <a:close/>
                  <a:moveTo>
                    <a:pt x="5979319" y="2096929"/>
                  </a:moveTo>
                  <a:lnTo>
                    <a:pt x="5986939" y="2121694"/>
                  </a:lnTo>
                  <a:cubicBezTo>
                    <a:pt x="5946934" y="2115026"/>
                    <a:pt x="5915501" y="2106454"/>
                    <a:pt x="5898356" y="2096929"/>
                  </a:cubicBezTo>
                  <a:lnTo>
                    <a:pt x="5979319" y="2096929"/>
                  </a:lnTo>
                  <a:close/>
                  <a:moveTo>
                    <a:pt x="3749516" y="1923574"/>
                  </a:moveTo>
                  <a:lnTo>
                    <a:pt x="3761899" y="1923574"/>
                  </a:lnTo>
                  <a:lnTo>
                    <a:pt x="3757136" y="2055971"/>
                  </a:lnTo>
                  <a:lnTo>
                    <a:pt x="3745706" y="2055971"/>
                  </a:lnTo>
                  <a:lnTo>
                    <a:pt x="3745706" y="1908334"/>
                  </a:lnTo>
                  <a:lnTo>
                    <a:pt x="3749516" y="1923574"/>
                  </a:lnTo>
                  <a:close/>
                  <a:moveTo>
                    <a:pt x="3716179" y="1193959"/>
                  </a:moveTo>
                  <a:lnTo>
                    <a:pt x="3706654" y="1253966"/>
                  </a:lnTo>
                  <a:lnTo>
                    <a:pt x="3594259" y="1253966"/>
                  </a:lnTo>
                  <a:lnTo>
                    <a:pt x="3584734" y="1193959"/>
                  </a:lnTo>
                  <a:lnTo>
                    <a:pt x="3716179" y="1193959"/>
                  </a:lnTo>
                  <a:close/>
                  <a:moveTo>
                    <a:pt x="3745706" y="2072164"/>
                  </a:moveTo>
                  <a:lnTo>
                    <a:pt x="3746659" y="2075021"/>
                  </a:lnTo>
                  <a:lnTo>
                    <a:pt x="3756184" y="2075021"/>
                  </a:lnTo>
                  <a:lnTo>
                    <a:pt x="3752374" y="2186464"/>
                  </a:lnTo>
                  <a:lnTo>
                    <a:pt x="3747611" y="2186464"/>
                  </a:lnTo>
                  <a:lnTo>
                    <a:pt x="3747611" y="2203609"/>
                  </a:lnTo>
                  <a:lnTo>
                    <a:pt x="3745706" y="2203609"/>
                  </a:lnTo>
                  <a:lnTo>
                    <a:pt x="3745706" y="2072164"/>
                  </a:lnTo>
                  <a:close/>
                  <a:moveTo>
                    <a:pt x="2406491" y="1555909"/>
                  </a:moveTo>
                  <a:lnTo>
                    <a:pt x="2385536" y="1555909"/>
                  </a:lnTo>
                  <a:lnTo>
                    <a:pt x="2385536" y="1554004"/>
                  </a:lnTo>
                  <a:cubicBezTo>
                    <a:pt x="2385536" y="1554004"/>
                    <a:pt x="2385536" y="1554004"/>
                    <a:pt x="2386489" y="1554004"/>
                  </a:cubicBezTo>
                  <a:cubicBezTo>
                    <a:pt x="2394109" y="1554004"/>
                    <a:pt x="2400776" y="1552099"/>
                    <a:pt x="2406491" y="1549241"/>
                  </a:cubicBezTo>
                  <a:lnTo>
                    <a:pt x="2406491" y="1555909"/>
                  </a:lnTo>
                  <a:close/>
                  <a:moveTo>
                    <a:pt x="2366486" y="1034891"/>
                  </a:moveTo>
                  <a:cubicBezTo>
                    <a:pt x="2373154" y="1035844"/>
                    <a:pt x="2379821" y="1035844"/>
                    <a:pt x="2386489" y="1035844"/>
                  </a:cubicBezTo>
                  <a:cubicBezTo>
                    <a:pt x="2393156" y="1035844"/>
                    <a:pt x="2399824" y="1035844"/>
                    <a:pt x="2406491" y="1034891"/>
                  </a:cubicBezTo>
                  <a:lnTo>
                    <a:pt x="2406491" y="1076801"/>
                  </a:lnTo>
                  <a:cubicBezTo>
                    <a:pt x="2400776" y="1073944"/>
                    <a:pt x="2394109" y="1072039"/>
                    <a:pt x="2386489" y="1072039"/>
                  </a:cubicBezTo>
                  <a:cubicBezTo>
                    <a:pt x="2378869" y="1072039"/>
                    <a:pt x="2372201" y="1073944"/>
                    <a:pt x="2366486" y="1076801"/>
                  </a:cubicBezTo>
                  <a:lnTo>
                    <a:pt x="2366486" y="1034891"/>
                  </a:lnTo>
                  <a:close/>
                  <a:moveTo>
                    <a:pt x="2366486" y="1129189"/>
                  </a:moveTo>
                  <a:cubicBezTo>
                    <a:pt x="2372201" y="1132046"/>
                    <a:pt x="2378869" y="1133951"/>
                    <a:pt x="2386489" y="1133951"/>
                  </a:cubicBezTo>
                  <a:cubicBezTo>
                    <a:pt x="2394109" y="1133951"/>
                    <a:pt x="2400776" y="1132046"/>
                    <a:pt x="2406491" y="1129189"/>
                  </a:cubicBezTo>
                  <a:lnTo>
                    <a:pt x="2406491" y="1181576"/>
                  </a:lnTo>
                  <a:cubicBezTo>
                    <a:pt x="2400776" y="1178719"/>
                    <a:pt x="2394109" y="1176814"/>
                    <a:pt x="2386489" y="1176814"/>
                  </a:cubicBezTo>
                  <a:cubicBezTo>
                    <a:pt x="2378869" y="1176814"/>
                    <a:pt x="2372201" y="1178719"/>
                    <a:pt x="2366486" y="1181576"/>
                  </a:cubicBezTo>
                  <a:lnTo>
                    <a:pt x="2366486" y="1129189"/>
                  </a:lnTo>
                  <a:close/>
                  <a:moveTo>
                    <a:pt x="2366486" y="1233964"/>
                  </a:moveTo>
                  <a:cubicBezTo>
                    <a:pt x="2372201" y="1236821"/>
                    <a:pt x="2378869" y="1238726"/>
                    <a:pt x="2386489" y="1238726"/>
                  </a:cubicBezTo>
                  <a:cubicBezTo>
                    <a:pt x="2394109" y="1238726"/>
                    <a:pt x="2400776" y="1236821"/>
                    <a:pt x="2406491" y="1233964"/>
                  </a:cubicBezTo>
                  <a:lnTo>
                    <a:pt x="2406491" y="1286351"/>
                  </a:lnTo>
                  <a:cubicBezTo>
                    <a:pt x="2400776" y="1283494"/>
                    <a:pt x="2394109" y="1281589"/>
                    <a:pt x="2386489" y="1281589"/>
                  </a:cubicBezTo>
                  <a:cubicBezTo>
                    <a:pt x="2378869" y="1281589"/>
                    <a:pt x="2372201" y="1283494"/>
                    <a:pt x="2366486" y="1286351"/>
                  </a:cubicBezTo>
                  <a:lnTo>
                    <a:pt x="2366486" y="1233964"/>
                  </a:lnTo>
                  <a:close/>
                  <a:moveTo>
                    <a:pt x="2366486" y="1339691"/>
                  </a:moveTo>
                  <a:cubicBezTo>
                    <a:pt x="2372201" y="1342549"/>
                    <a:pt x="2378869" y="1344454"/>
                    <a:pt x="2386489" y="1344454"/>
                  </a:cubicBezTo>
                  <a:cubicBezTo>
                    <a:pt x="2394109" y="1344454"/>
                    <a:pt x="2400776" y="1342549"/>
                    <a:pt x="2406491" y="1339691"/>
                  </a:cubicBezTo>
                  <a:lnTo>
                    <a:pt x="2406491" y="1393031"/>
                  </a:lnTo>
                  <a:cubicBezTo>
                    <a:pt x="2400776" y="1390174"/>
                    <a:pt x="2394109" y="1388269"/>
                    <a:pt x="2386489" y="1388269"/>
                  </a:cubicBezTo>
                  <a:cubicBezTo>
                    <a:pt x="2378869" y="1388269"/>
                    <a:pt x="2372201" y="1390174"/>
                    <a:pt x="2366486" y="1393031"/>
                  </a:cubicBezTo>
                  <a:lnTo>
                    <a:pt x="2366486" y="1339691"/>
                  </a:lnTo>
                  <a:close/>
                  <a:moveTo>
                    <a:pt x="2386489" y="1449229"/>
                  </a:moveTo>
                  <a:cubicBezTo>
                    <a:pt x="2394109" y="1449229"/>
                    <a:pt x="2400776" y="1447324"/>
                    <a:pt x="2406491" y="1444466"/>
                  </a:cubicBezTo>
                  <a:lnTo>
                    <a:pt x="2406491" y="1496854"/>
                  </a:lnTo>
                  <a:cubicBezTo>
                    <a:pt x="2400776" y="1493996"/>
                    <a:pt x="2394109" y="1492091"/>
                    <a:pt x="2386489" y="1492091"/>
                  </a:cubicBezTo>
                  <a:cubicBezTo>
                    <a:pt x="2386489" y="1492091"/>
                    <a:pt x="2386489" y="1492091"/>
                    <a:pt x="2385536" y="1492091"/>
                  </a:cubicBezTo>
                  <a:lnTo>
                    <a:pt x="2385536" y="1478756"/>
                  </a:lnTo>
                  <a:lnTo>
                    <a:pt x="2381726" y="1478756"/>
                  </a:lnTo>
                  <a:lnTo>
                    <a:pt x="2366486" y="1465421"/>
                  </a:lnTo>
                  <a:lnTo>
                    <a:pt x="2366486" y="1444466"/>
                  </a:lnTo>
                  <a:cubicBezTo>
                    <a:pt x="2372201" y="1447324"/>
                    <a:pt x="2378869" y="1449229"/>
                    <a:pt x="2386489" y="1449229"/>
                  </a:cubicBezTo>
                  <a:moveTo>
                    <a:pt x="1112044" y="2009299"/>
                  </a:moveTo>
                  <a:lnTo>
                    <a:pt x="1112044" y="2015014"/>
                  </a:lnTo>
                  <a:lnTo>
                    <a:pt x="1105376" y="2014061"/>
                  </a:lnTo>
                  <a:lnTo>
                    <a:pt x="1105376" y="2009299"/>
                  </a:lnTo>
                  <a:lnTo>
                    <a:pt x="1112044" y="2009299"/>
                  </a:lnTo>
                  <a:close/>
                  <a:moveTo>
                    <a:pt x="1109186" y="1940719"/>
                  </a:moveTo>
                  <a:lnTo>
                    <a:pt x="1109186" y="1945481"/>
                  </a:lnTo>
                  <a:lnTo>
                    <a:pt x="1102519" y="1944529"/>
                  </a:lnTo>
                  <a:lnTo>
                    <a:pt x="1102519" y="1940719"/>
                  </a:lnTo>
                  <a:lnTo>
                    <a:pt x="1109186" y="1940719"/>
                  </a:lnTo>
                  <a:close/>
                  <a:moveTo>
                    <a:pt x="1106329" y="1872139"/>
                  </a:moveTo>
                  <a:lnTo>
                    <a:pt x="1106329" y="1876901"/>
                  </a:lnTo>
                  <a:lnTo>
                    <a:pt x="1100614" y="1875949"/>
                  </a:lnTo>
                  <a:lnTo>
                    <a:pt x="1100614" y="1872139"/>
                  </a:lnTo>
                  <a:lnTo>
                    <a:pt x="1106329" y="1872139"/>
                  </a:lnTo>
                  <a:close/>
                  <a:moveTo>
                    <a:pt x="1103471" y="1802606"/>
                  </a:moveTo>
                  <a:lnTo>
                    <a:pt x="1103471" y="1807369"/>
                  </a:lnTo>
                  <a:lnTo>
                    <a:pt x="1097756" y="1806416"/>
                  </a:lnTo>
                  <a:lnTo>
                    <a:pt x="1097756" y="1802606"/>
                  </a:lnTo>
                  <a:lnTo>
                    <a:pt x="1103471" y="1802606"/>
                  </a:lnTo>
                  <a:close/>
                  <a:moveTo>
                    <a:pt x="1095851" y="1734026"/>
                  </a:moveTo>
                  <a:lnTo>
                    <a:pt x="1101566" y="1734026"/>
                  </a:lnTo>
                  <a:lnTo>
                    <a:pt x="1101566" y="1737836"/>
                  </a:lnTo>
                  <a:lnTo>
                    <a:pt x="1095851" y="1736884"/>
                  </a:lnTo>
                  <a:lnTo>
                    <a:pt x="1095851" y="1734026"/>
                  </a:lnTo>
                  <a:close/>
                  <a:moveTo>
                    <a:pt x="959644" y="1575911"/>
                  </a:moveTo>
                  <a:lnTo>
                    <a:pt x="939641" y="1575911"/>
                  </a:lnTo>
                  <a:lnTo>
                    <a:pt x="939641" y="1569244"/>
                  </a:lnTo>
                  <a:lnTo>
                    <a:pt x="959644" y="1575911"/>
                  </a:lnTo>
                  <a:close/>
                  <a:moveTo>
                    <a:pt x="931069" y="1549241"/>
                  </a:moveTo>
                  <a:cubicBezTo>
                    <a:pt x="932974" y="1549241"/>
                    <a:pt x="933926" y="1550194"/>
                    <a:pt x="934879" y="1550194"/>
                  </a:cubicBezTo>
                  <a:cubicBezTo>
                    <a:pt x="938689" y="1551146"/>
                    <a:pt x="942499" y="1552099"/>
                    <a:pt x="944404" y="1553051"/>
                  </a:cubicBezTo>
                  <a:cubicBezTo>
                    <a:pt x="945356" y="1553051"/>
                    <a:pt x="946309" y="1554004"/>
                    <a:pt x="946309" y="1554004"/>
                  </a:cubicBezTo>
                  <a:cubicBezTo>
                    <a:pt x="946309" y="1554004"/>
                    <a:pt x="946309" y="1554004"/>
                    <a:pt x="946309" y="1554004"/>
                  </a:cubicBezTo>
                  <a:cubicBezTo>
                    <a:pt x="946309" y="1554004"/>
                    <a:pt x="946309" y="1554004"/>
                    <a:pt x="945356" y="1554956"/>
                  </a:cubicBezTo>
                  <a:cubicBezTo>
                    <a:pt x="944404" y="1555909"/>
                    <a:pt x="942499" y="1556861"/>
                    <a:pt x="939641" y="1556861"/>
                  </a:cubicBezTo>
                  <a:cubicBezTo>
                    <a:pt x="939641" y="1556861"/>
                    <a:pt x="938689" y="1556861"/>
                    <a:pt x="938689" y="1556861"/>
                  </a:cubicBezTo>
                  <a:lnTo>
                    <a:pt x="938689" y="1551146"/>
                  </a:lnTo>
                  <a:lnTo>
                    <a:pt x="931069" y="1551146"/>
                  </a:lnTo>
                  <a:lnTo>
                    <a:pt x="931069" y="1549241"/>
                  </a:lnTo>
                  <a:close/>
                  <a:moveTo>
                    <a:pt x="905351" y="1547336"/>
                  </a:moveTo>
                  <a:cubicBezTo>
                    <a:pt x="912971" y="1547336"/>
                    <a:pt x="919639" y="1547336"/>
                    <a:pt x="925354" y="1548289"/>
                  </a:cubicBezTo>
                  <a:lnTo>
                    <a:pt x="925354" y="1551146"/>
                  </a:lnTo>
                  <a:lnTo>
                    <a:pt x="905351" y="1551146"/>
                  </a:lnTo>
                  <a:lnTo>
                    <a:pt x="905351" y="1547336"/>
                  </a:lnTo>
                  <a:close/>
                  <a:moveTo>
                    <a:pt x="882491" y="1548289"/>
                  </a:moveTo>
                  <a:cubicBezTo>
                    <a:pt x="888206" y="1548289"/>
                    <a:pt x="893921" y="1547336"/>
                    <a:pt x="900589" y="1547336"/>
                  </a:cubicBezTo>
                  <a:lnTo>
                    <a:pt x="900589" y="1551146"/>
                  </a:lnTo>
                  <a:lnTo>
                    <a:pt x="882491" y="1551146"/>
                  </a:lnTo>
                  <a:lnTo>
                    <a:pt x="882491" y="1548289"/>
                  </a:lnTo>
                  <a:close/>
                  <a:moveTo>
                    <a:pt x="861536" y="1555909"/>
                  </a:moveTo>
                  <a:cubicBezTo>
                    <a:pt x="860584" y="1555909"/>
                    <a:pt x="859631" y="1554956"/>
                    <a:pt x="859631" y="1554956"/>
                  </a:cubicBezTo>
                  <a:cubicBezTo>
                    <a:pt x="859631" y="1554956"/>
                    <a:pt x="859631" y="1554956"/>
                    <a:pt x="859631" y="1554956"/>
                  </a:cubicBezTo>
                  <a:cubicBezTo>
                    <a:pt x="859631" y="1554956"/>
                    <a:pt x="859631" y="1554004"/>
                    <a:pt x="860584" y="1554004"/>
                  </a:cubicBezTo>
                  <a:cubicBezTo>
                    <a:pt x="861536" y="1553051"/>
                    <a:pt x="863441" y="1553051"/>
                    <a:pt x="866299" y="1552099"/>
                  </a:cubicBezTo>
                  <a:cubicBezTo>
                    <a:pt x="869156" y="1551146"/>
                    <a:pt x="872966" y="1550194"/>
                    <a:pt x="877729" y="1550194"/>
                  </a:cubicBezTo>
                  <a:lnTo>
                    <a:pt x="877729" y="1553051"/>
                  </a:lnTo>
                  <a:lnTo>
                    <a:pt x="866299" y="1553051"/>
                  </a:lnTo>
                  <a:lnTo>
                    <a:pt x="866299" y="1558766"/>
                  </a:lnTo>
                  <a:cubicBezTo>
                    <a:pt x="863441" y="1556861"/>
                    <a:pt x="862489" y="1555909"/>
                    <a:pt x="861536" y="1555909"/>
                  </a:cubicBezTo>
                  <a:moveTo>
                    <a:pt x="852011" y="1572101"/>
                  </a:moveTo>
                  <a:lnTo>
                    <a:pt x="865346" y="1572101"/>
                  </a:lnTo>
                  <a:lnTo>
                    <a:pt x="865346" y="1582579"/>
                  </a:lnTo>
                  <a:lnTo>
                    <a:pt x="852011" y="1582579"/>
                  </a:lnTo>
                  <a:lnTo>
                    <a:pt x="852011" y="1572101"/>
                  </a:lnTo>
                  <a:close/>
                  <a:moveTo>
                    <a:pt x="825341" y="1572101"/>
                  </a:moveTo>
                  <a:lnTo>
                    <a:pt x="846296" y="1572101"/>
                  </a:lnTo>
                  <a:lnTo>
                    <a:pt x="846296" y="1582579"/>
                  </a:lnTo>
                  <a:lnTo>
                    <a:pt x="825341" y="1582579"/>
                  </a:lnTo>
                  <a:lnTo>
                    <a:pt x="825341" y="1572101"/>
                  </a:lnTo>
                  <a:close/>
                  <a:moveTo>
                    <a:pt x="810101" y="1572101"/>
                  </a:moveTo>
                  <a:lnTo>
                    <a:pt x="820579" y="1572101"/>
                  </a:lnTo>
                  <a:lnTo>
                    <a:pt x="820579" y="1582579"/>
                  </a:lnTo>
                  <a:lnTo>
                    <a:pt x="810101" y="1582579"/>
                  </a:lnTo>
                  <a:lnTo>
                    <a:pt x="810101" y="1572101"/>
                  </a:lnTo>
                  <a:close/>
                  <a:moveTo>
                    <a:pt x="796766" y="1591151"/>
                  </a:moveTo>
                  <a:lnTo>
                    <a:pt x="796766" y="1573054"/>
                  </a:lnTo>
                  <a:lnTo>
                    <a:pt x="804386" y="1573054"/>
                  </a:lnTo>
                  <a:lnTo>
                    <a:pt x="804386" y="1583531"/>
                  </a:lnTo>
                  <a:lnTo>
                    <a:pt x="800576" y="1583531"/>
                  </a:lnTo>
                  <a:lnTo>
                    <a:pt x="800576" y="1591151"/>
                  </a:lnTo>
                  <a:lnTo>
                    <a:pt x="796766" y="1591151"/>
                  </a:lnTo>
                  <a:close/>
                  <a:moveTo>
                    <a:pt x="550069" y="1568291"/>
                  </a:moveTo>
                  <a:cubicBezTo>
                    <a:pt x="552926" y="1569244"/>
                    <a:pt x="554831" y="1570196"/>
                    <a:pt x="556736" y="1571149"/>
                  </a:cubicBezTo>
                  <a:cubicBezTo>
                    <a:pt x="561499" y="1573054"/>
                    <a:pt x="564356" y="1574959"/>
                    <a:pt x="567214" y="1576864"/>
                  </a:cubicBezTo>
                  <a:cubicBezTo>
                    <a:pt x="567214" y="1576864"/>
                    <a:pt x="568166" y="1577816"/>
                    <a:pt x="568166" y="1577816"/>
                  </a:cubicBezTo>
                  <a:lnTo>
                    <a:pt x="550069" y="1577816"/>
                  </a:lnTo>
                  <a:lnTo>
                    <a:pt x="550069" y="1568291"/>
                  </a:lnTo>
                  <a:close/>
                  <a:moveTo>
                    <a:pt x="524351" y="1564481"/>
                  </a:moveTo>
                  <a:cubicBezTo>
                    <a:pt x="531019" y="1564481"/>
                    <a:pt x="536734" y="1565434"/>
                    <a:pt x="542449" y="1566386"/>
                  </a:cubicBezTo>
                  <a:lnTo>
                    <a:pt x="542449" y="1577816"/>
                  </a:lnTo>
                  <a:lnTo>
                    <a:pt x="524351" y="1577816"/>
                  </a:lnTo>
                  <a:lnTo>
                    <a:pt x="524351" y="1564481"/>
                  </a:lnTo>
                  <a:close/>
                  <a:moveTo>
                    <a:pt x="492919" y="1568291"/>
                  </a:moveTo>
                  <a:cubicBezTo>
                    <a:pt x="498634" y="1566386"/>
                    <a:pt x="506254" y="1565434"/>
                    <a:pt x="514826" y="1565434"/>
                  </a:cubicBezTo>
                  <a:lnTo>
                    <a:pt x="514826" y="1571149"/>
                  </a:lnTo>
                  <a:lnTo>
                    <a:pt x="486251" y="1571149"/>
                  </a:lnTo>
                  <a:cubicBezTo>
                    <a:pt x="488156" y="1570196"/>
                    <a:pt x="490061" y="1569244"/>
                    <a:pt x="492919" y="1568291"/>
                  </a:cubicBezTo>
                  <a:moveTo>
                    <a:pt x="474821" y="1576864"/>
                  </a:moveTo>
                  <a:cubicBezTo>
                    <a:pt x="475774" y="1576864"/>
                    <a:pt x="475774" y="1576864"/>
                    <a:pt x="474821" y="1576864"/>
                  </a:cubicBezTo>
                  <a:lnTo>
                    <a:pt x="510064" y="1575911"/>
                  </a:lnTo>
                  <a:lnTo>
                    <a:pt x="510064" y="1577816"/>
                  </a:lnTo>
                  <a:lnTo>
                    <a:pt x="503396" y="1577816"/>
                  </a:lnTo>
                  <a:lnTo>
                    <a:pt x="503396" y="1588294"/>
                  </a:lnTo>
                  <a:lnTo>
                    <a:pt x="473869" y="1588294"/>
                  </a:lnTo>
                  <a:cubicBezTo>
                    <a:pt x="471964" y="1586389"/>
                    <a:pt x="471964" y="1584484"/>
                    <a:pt x="471964" y="1582579"/>
                  </a:cubicBezTo>
                  <a:cubicBezTo>
                    <a:pt x="471964" y="1581626"/>
                    <a:pt x="472916" y="1578769"/>
                    <a:pt x="474821" y="1576864"/>
                  </a:cubicBezTo>
                  <a:moveTo>
                    <a:pt x="447199" y="1575911"/>
                  </a:moveTo>
                  <a:lnTo>
                    <a:pt x="467201" y="1575911"/>
                  </a:lnTo>
                  <a:cubicBezTo>
                    <a:pt x="466249" y="1577816"/>
                    <a:pt x="465296" y="1580674"/>
                    <a:pt x="465296" y="1582579"/>
                  </a:cubicBezTo>
                  <a:cubicBezTo>
                    <a:pt x="465296" y="1584484"/>
                    <a:pt x="466249" y="1586389"/>
                    <a:pt x="466249" y="1588294"/>
                  </a:cubicBezTo>
                  <a:lnTo>
                    <a:pt x="447199" y="1588294"/>
                  </a:lnTo>
                  <a:lnTo>
                    <a:pt x="447199" y="1575911"/>
                  </a:lnTo>
                  <a:close/>
                  <a:moveTo>
                    <a:pt x="401479" y="1575911"/>
                  </a:moveTo>
                  <a:lnTo>
                    <a:pt x="438626" y="1575911"/>
                  </a:lnTo>
                  <a:lnTo>
                    <a:pt x="438626" y="1588294"/>
                  </a:lnTo>
                  <a:lnTo>
                    <a:pt x="401479" y="1588294"/>
                  </a:lnTo>
                  <a:lnTo>
                    <a:pt x="401479" y="1575911"/>
                  </a:lnTo>
                  <a:close/>
                </a:path>
              </a:pathLst>
            </a:custGeom>
            <a:solidFill>
              <a:schemeClr val="bg1">
                <a:lumMod val="95000"/>
                <a:alpha val="49000"/>
              </a:schemeClr>
            </a:solidFill>
            <a:ln w="9525" cap="flat">
              <a:noFill/>
              <a:prstDash val="solid"/>
              <a:miter/>
            </a:ln>
          </p:spPr>
          <p:txBody>
            <a:bodyPr anchor="ctr"/>
            <a:lstStyle/>
            <a:p>
              <a:pPr algn="ctr"/>
              <a:endParaRPr/>
            </a:p>
          </p:txBody>
        </p:sp>
        <p:sp>
          <p:nvSpPr>
            <p:cNvPr id="7" name="RelativeShape2"/>
            <p:cNvSpPr/>
            <p:nvPr/>
          </p:nvSpPr>
          <p:spPr bwMode="auto">
            <a:xfrm>
              <a:off x="6190955" y="2971228"/>
              <a:ext cx="3779474" cy="255151"/>
            </a:xfrm>
            <a:prstGeom prst="roundRect">
              <a:avLst>
                <a:gd name="adj" fmla="val 50000"/>
              </a:avLst>
            </a:prstGeom>
            <a:solidFill>
              <a:schemeClr val="bg1"/>
            </a:solidFill>
            <a:ln w="28575">
              <a:solidFill>
                <a:schemeClr val="bg1"/>
              </a:solidFill>
            </a:ln>
          </p:spPr>
          <p:txBody>
            <a:bodyPr anchor="ctr"/>
            <a:lstStyle/>
            <a:p>
              <a:pPr algn="ctr"/>
              <a:endParaRPr/>
            </a:p>
          </p:txBody>
        </p:sp>
        <p:sp>
          <p:nvSpPr>
            <p:cNvPr id="8" name="ValueShape2"/>
            <p:cNvSpPr/>
            <p:nvPr/>
          </p:nvSpPr>
          <p:spPr bwMode="auto">
            <a:xfrm>
              <a:off x="6190954" y="2971228"/>
              <a:ext cx="3307245" cy="255151"/>
            </a:xfrm>
            <a:prstGeom prst="roundRect">
              <a:avLst>
                <a:gd name="adj" fmla="val 50000"/>
              </a:avLst>
            </a:prstGeom>
            <a:solidFill>
              <a:schemeClr val="accent1">
                <a:lumMod val="20000"/>
                <a:lumOff val="80000"/>
              </a:schemeClr>
            </a:solidFill>
            <a:ln w="28575">
              <a:solidFill>
                <a:schemeClr val="accent1">
                  <a:lumMod val="100000"/>
                </a:schemeClr>
              </a:solidFill>
            </a:ln>
          </p:spPr>
          <p:txBody>
            <a:bodyPr anchor="ctr"/>
            <a:lstStyle/>
            <a:p>
              <a:pPr algn="ctr"/>
              <a:endParaRPr/>
            </a:p>
          </p:txBody>
        </p:sp>
        <p:sp>
          <p:nvSpPr>
            <p:cNvPr id="9" name="IconShape2"/>
            <p:cNvSpPr/>
            <p:nvPr/>
          </p:nvSpPr>
          <p:spPr>
            <a:xfrm>
              <a:off x="6356206"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IconShape2"/>
            <p:cNvSpPr/>
            <p:nvPr/>
          </p:nvSpPr>
          <p:spPr>
            <a:xfrm>
              <a:off x="6733655"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IconShape2"/>
            <p:cNvSpPr/>
            <p:nvPr/>
          </p:nvSpPr>
          <p:spPr>
            <a:xfrm>
              <a:off x="7111102"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IconShape2"/>
            <p:cNvSpPr/>
            <p:nvPr/>
          </p:nvSpPr>
          <p:spPr>
            <a:xfrm>
              <a:off x="7488550"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IconShape2"/>
            <p:cNvSpPr/>
            <p:nvPr/>
          </p:nvSpPr>
          <p:spPr>
            <a:xfrm>
              <a:off x="7865997"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IconShape2"/>
            <p:cNvSpPr/>
            <p:nvPr/>
          </p:nvSpPr>
          <p:spPr>
            <a:xfrm>
              <a:off x="8243445"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IconShape2"/>
            <p:cNvSpPr/>
            <p:nvPr/>
          </p:nvSpPr>
          <p:spPr>
            <a:xfrm>
              <a:off x="8620894"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IconShape2"/>
            <p:cNvSpPr/>
            <p:nvPr/>
          </p:nvSpPr>
          <p:spPr>
            <a:xfrm>
              <a:off x="8998338"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IconShape2"/>
            <p:cNvSpPr/>
            <p:nvPr/>
          </p:nvSpPr>
          <p:spPr>
            <a:xfrm>
              <a:off x="9375788"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gradFill flip="none" rotWithShape="1">
              <a:gsLst>
                <a:gs pos="0">
                  <a:schemeClr val="accent1">
                    <a:lumMod val="100000"/>
                  </a:schemeClr>
                </a:gs>
                <a:gs pos="100000">
                  <a:schemeClr val="lt1">
                    <a:lumMod val="100000"/>
                  </a:schemeClr>
                </a:gs>
                <a:gs pos="50000">
                  <a:schemeClr val="accent1">
                    <a:lumMod val="100000"/>
                  </a:schemeClr>
                </a:gs>
                <a:gs pos="50100">
                  <a:schemeClr val="lt1">
                    <a:lumMod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IconShape2"/>
            <p:cNvSpPr/>
            <p:nvPr/>
          </p:nvSpPr>
          <p:spPr>
            <a:xfrm>
              <a:off x="9753229"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ValueBack2"/>
            <p:cNvSpPr/>
            <p:nvPr/>
          </p:nvSpPr>
          <p:spPr bwMode="auto">
            <a:xfrm flipH="1">
              <a:off x="8502335" y="2067276"/>
              <a:ext cx="995865" cy="645680"/>
            </a:xfrm>
            <a:prstGeom prst="wedgeRoundRectCallout">
              <a:avLst>
                <a:gd name="adj1" fmla="val -33430"/>
                <a:gd name="adj2" fmla="val 71878"/>
                <a:gd name="adj3" fmla="val 16667"/>
              </a:avLst>
            </a:prstGeom>
            <a:solidFill>
              <a:schemeClr val="accent1">
                <a:lumMod val="100000"/>
              </a:schemeClr>
            </a:solidFill>
            <a:ln w="101600">
              <a:noFill/>
            </a:ln>
          </p:spPr>
          <p:txBody>
            <a:bodyPr anchor="ctr"/>
            <a:lstStyle/>
            <a:p>
              <a:pPr algn="ctr"/>
              <a:endParaRPr/>
            </a:p>
          </p:txBody>
        </p:sp>
        <p:sp>
          <p:nvSpPr>
            <p:cNvPr id="20" name="ValueText2"/>
            <p:cNvSpPr txBox="1"/>
            <p:nvPr/>
          </p:nvSpPr>
          <p:spPr>
            <a:xfrm>
              <a:off x="8678001" y="2232212"/>
              <a:ext cx="644534" cy="315807"/>
            </a:xfrm>
            <a:prstGeom prst="rect">
              <a:avLst/>
            </a:prstGeom>
            <a:noFill/>
          </p:spPr>
          <p:txBody>
            <a:bodyPr wrap="none" anchor="ctr" anchorCtr="0">
              <a:prstTxWarp prst="textPlain">
                <a:avLst/>
              </a:prstTxWarp>
              <a:normAutofit fontScale="25000" lnSpcReduction="20000"/>
            </a:bodyPr>
            <a:lstStyle/>
            <a:p>
              <a:r>
                <a:rPr lang="en-US" sz="6000">
                  <a:solidFill>
                    <a:schemeClr val="bg1"/>
                  </a:solidFill>
                  <a:latin typeface="Impact" panose="020B0806030902050204" pitchFamily="34" charset="0"/>
                </a:rPr>
                <a:t>85%</a:t>
              </a:r>
            </a:p>
          </p:txBody>
        </p:sp>
        <p:sp>
          <p:nvSpPr>
            <p:cNvPr id="21" name="RelativeShape1"/>
            <p:cNvSpPr/>
            <p:nvPr/>
          </p:nvSpPr>
          <p:spPr bwMode="auto">
            <a:xfrm flipH="1">
              <a:off x="2226810" y="2971228"/>
              <a:ext cx="3890878" cy="255151"/>
            </a:xfrm>
            <a:prstGeom prst="roundRect">
              <a:avLst>
                <a:gd name="adj" fmla="val 50000"/>
              </a:avLst>
            </a:prstGeom>
            <a:noFill/>
            <a:ln w="28575">
              <a:noFill/>
            </a:ln>
          </p:spPr>
          <p:txBody>
            <a:bodyPr anchor="ctr"/>
            <a:lstStyle/>
            <a:p>
              <a:pPr algn="ctr"/>
              <a:endParaRPr/>
            </a:p>
          </p:txBody>
        </p:sp>
        <p:sp>
          <p:nvSpPr>
            <p:cNvPr id="22" name="ValueShape1"/>
            <p:cNvSpPr/>
            <p:nvPr/>
          </p:nvSpPr>
          <p:spPr bwMode="auto">
            <a:xfrm flipH="1">
              <a:off x="3321580" y="2971228"/>
              <a:ext cx="2796106" cy="255151"/>
            </a:xfrm>
            <a:prstGeom prst="roundRect">
              <a:avLst>
                <a:gd name="adj" fmla="val 50000"/>
              </a:avLst>
            </a:prstGeom>
            <a:solidFill>
              <a:schemeClr val="accent2">
                <a:lumMod val="20000"/>
                <a:lumOff val="80000"/>
              </a:schemeClr>
            </a:solidFill>
            <a:ln w="28575">
              <a:solidFill>
                <a:schemeClr val="accent2">
                  <a:lumMod val="100000"/>
                </a:schemeClr>
              </a:solidFill>
            </a:ln>
          </p:spPr>
          <p:txBody>
            <a:bodyPr anchor="ctr"/>
            <a:lstStyle/>
            <a:p>
              <a:pPr algn="ctr"/>
              <a:endParaRPr/>
            </a:p>
          </p:txBody>
        </p:sp>
        <p:sp>
          <p:nvSpPr>
            <p:cNvPr id="23" name="IconShape1"/>
            <p:cNvSpPr/>
            <p:nvPr/>
          </p:nvSpPr>
          <p:spPr>
            <a:xfrm flipH="1">
              <a:off x="5623842"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IconShape1"/>
            <p:cNvSpPr/>
            <p:nvPr/>
          </p:nvSpPr>
          <p:spPr>
            <a:xfrm flipH="1">
              <a:off x="5246393"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IconShape1"/>
            <p:cNvSpPr/>
            <p:nvPr/>
          </p:nvSpPr>
          <p:spPr>
            <a:xfrm flipH="1">
              <a:off x="4868946"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conShape1"/>
            <p:cNvSpPr/>
            <p:nvPr/>
          </p:nvSpPr>
          <p:spPr>
            <a:xfrm flipH="1">
              <a:off x="4491498"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IconShape1"/>
            <p:cNvSpPr/>
            <p:nvPr/>
          </p:nvSpPr>
          <p:spPr>
            <a:xfrm flipH="1">
              <a:off x="4114051"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IconShape1"/>
            <p:cNvSpPr/>
            <p:nvPr/>
          </p:nvSpPr>
          <p:spPr>
            <a:xfrm flipH="1">
              <a:off x="3736603"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IconShape1"/>
            <p:cNvSpPr/>
            <p:nvPr/>
          </p:nvSpPr>
          <p:spPr>
            <a:xfrm flipH="1">
              <a:off x="3359155" y="3356316"/>
              <a:ext cx="328594" cy="690414"/>
            </a:xfrm>
            <a:custGeom>
              <a:avLst/>
              <a:gdLst>
                <a:gd name="connsiteX0" fmla="*/ 32602 w 396196"/>
                <a:gd name="connsiteY0" fmla="*/ 244760 h 832453"/>
                <a:gd name="connsiteX1" fmla="*/ 366603 w 396196"/>
                <a:gd name="connsiteY1" fmla="*/ 244760 h 832453"/>
                <a:gd name="connsiteX2" fmla="*/ 391506 w 396196"/>
                <a:gd name="connsiteY2" fmla="*/ 255605 h 832453"/>
                <a:gd name="connsiteX3" fmla="*/ 396196 w 396196"/>
                <a:gd name="connsiteY3" fmla="*/ 271956 h 832453"/>
                <a:gd name="connsiteX4" fmla="*/ 396196 w 396196"/>
                <a:gd name="connsiteY4" fmla="*/ 297319 h 832453"/>
                <a:gd name="connsiteX5" fmla="*/ 393704 w 396196"/>
                <a:gd name="connsiteY5" fmla="*/ 312625 h 832453"/>
                <a:gd name="connsiteX6" fmla="*/ 357814 w 396196"/>
                <a:gd name="connsiteY6" fmla="*/ 533010 h 832453"/>
                <a:gd name="connsiteX7" fmla="*/ 325585 w 396196"/>
                <a:gd name="connsiteY7" fmla="*/ 558197 h 832453"/>
                <a:gd name="connsiteX8" fmla="*/ 293358 w 396196"/>
                <a:gd name="connsiteY8" fmla="*/ 586182 h 832453"/>
                <a:gd name="connsiteX9" fmla="*/ 252339 w 396196"/>
                <a:gd name="connsiteY9" fmla="*/ 807267 h 832453"/>
                <a:gd name="connsiteX10" fmla="*/ 220111 w 396196"/>
                <a:gd name="connsiteY10" fmla="*/ 832453 h 832453"/>
                <a:gd name="connsiteX11" fmla="*/ 179093 w 396196"/>
                <a:gd name="connsiteY11" fmla="*/ 832453 h 832453"/>
                <a:gd name="connsiteX12" fmla="*/ 146865 w 396196"/>
                <a:gd name="connsiteY12" fmla="*/ 807267 h 832453"/>
                <a:gd name="connsiteX13" fmla="*/ 108778 w 396196"/>
                <a:gd name="connsiteY13" fmla="*/ 586182 h 832453"/>
                <a:gd name="connsiteX14" fmla="*/ 76549 w 396196"/>
                <a:gd name="connsiteY14" fmla="*/ 558197 h 832453"/>
                <a:gd name="connsiteX15" fmla="*/ 44321 w 396196"/>
                <a:gd name="connsiteY15" fmla="*/ 533010 h 832453"/>
                <a:gd name="connsiteX16" fmla="*/ 374 w 396196"/>
                <a:gd name="connsiteY16" fmla="*/ 281142 h 832453"/>
                <a:gd name="connsiteX17" fmla="*/ 32602 w 396196"/>
                <a:gd name="connsiteY17" fmla="*/ 244760 h 832453"/>
                <a:gd name="connsiteX18" fmla="*/ 201006 w 396196"/>
                <a:gd name="connsiteY18" fmla="*/ 0 h 832453"/>
                <a:gd name="connsiteX19" fmla="*/ 304893 w 396196"/>
                <a:gd name="connsiteY19" fmla="*/ 100863 h 832453"/>
                <a:gd name="connsiteX20" fmla="*/ 201006 w 396196"/>
                <a:gd name="connsiteY20" fmla="*/ 201726 h 832453"/>
                <a:gd name="connsiteX21" fmla="*/ 97119 w 396196"/>
                <a:gd name="connsiteY21" fmla="*/ 100863 h 832453"/>
                <a:gd name="connsiteX22" fmla="*/ 201006 w 396196"/>
                <a:gd name="connsiteY22" fmla="*/ 0 h 8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6196" h="832453">
                  <a:moveTo>
                    <a:pt x="32602" y="244760"/>
                  </a:moveTo>
                  <a:cubicBezTo>
                    <a:pt x="32602" y="244760"/>
                    <a:pt x="32602" y="244760"/>
                    <a:pt x="366603" y="244760"/>
                  </a:cubicBezTo>
                  <a:cubicBezTo>
                    <a:pt x="376858" y="244760"/>
                    <a:pt x="385647" y="248958"/>
                    <a:pt x="391506" y="255605"/>
                  </a:cubicBezTo>
                  <a:lnTo>
                    <a:pt x="396196" y="271956"/>
                  </a:lnTo>
                  <a:lnTo>
                    <a:pt x="396196" y="297319"/>
                  </a:lnTo>
                  <a:lnTo>
                    <a:pt x="393704" y="312625"/>
                  </a:lnTo>
                  <a:cubicBezTo>
                    <a:pt x="388577" y="344109"/>
                    <a:pt x="378322" y="407076"/>
                    <a:pt x="357814" y="533010"/>
                  </a:cubicBezTo>
                  <a:cubicBezTo>
                    <a:pt x="354884" y="547003"/>
                    <a:pt x="340234" y="558197"/>
                    <a:pt x="325585" y="558197"/>
                  </a:cubicBezTo>
                  <a:cubicBezTo>
                    <a:pt x="308006" y="558197"/>
                    <a:pt x="293358" y="569391"/>
                    <a:pt x="293358" y="586182"/>
                  </a:cubicBezTo>
                  <a:cubicBezTo>
                    <a:pt x="293358" y="586182"/>
                    <a:pt x="293358" y="586182"/>
                    <a:pt x="252339" y="807267"/>
                  </a:cubicBezTo>
                  <a:cubicBezTo>
                    <a:pt x="249409" y="824058"/>
                    <a:pt x="237690" y="832453"/>
                    <a:pt x="220111" y="832453"/>
                  </a:cubicBezTo>
                  <a:cubicBezTo>
                    <a:pt x="220111" y="832453"/>
                    <a:pt x="220111" y="832453"/>
                    <a:pt x="179093" y="832453"/>
                  </a:cubicBezTo>
                  <a:cubicBezTo>
                    <a:pt x="164445" y="832453"/>
                    <a:pt x="149795" y="824058"/>
                    <a:pt x="146865" y="807267"/>
                  </a:cubicBezTo>
                  <a:cubicBezTo>
                    <a:pt x="146865" y="807267"/>
                    <a:pt x="146865" y="807267"/>
                    <a:pt x="108778" y="586182"/>
                  </a:cubicBezTo>
                  <a:cubicBezTo>
                    <a:pt x="105848" y="569391"/>
                    <a:pt x="91198" y="558197"/>
                    <a:pt x="76549" y="558197"/>
                  </a:cubicBezTo>
                  <a:cubicBezTo>
                    <a:pt x="61900" y="558197"/>
                    <a:pt x="47250" y="547003"/>
                    <a:pt x="44321" y="533010"/>
                  </a:cubicBezTo>
                  <a:cubicBezTo>
                    <a:pt x="44321" y="533010"/>
                    <a:pt x="44321" y="533010"/>
                    <a:pt x="374" y="281142"/>
                  </a:cubicBezTo>
                  <a:cubicBezTo>
                    <a:pt x="-2556" y="261552"/>
                    <a:pt x="12093" y="244760"/>
                    <a:pt x="32602" y="244760"/>
                  </a:cubicBezTo>
                  <a:close/>
                  <a:moveTo>
                    <a:pt x="201006" y="0"/>
                  </a:moveTo>
                  <a:cubicBezTo>
                    <a:pt x="258382" y="0"/>
                    <a:pt x="304893" y="45158"/>
                    <a:pt x="304893" y="100863"/>
                  </a:cubicBezTo>
                  <a:cubicBezTo>
                    <a:pt x="304893" y="156569"/>
                    <a:pt x="258382" y="201726"/>
                    <a:pt x="201006" y="201726"/>
                  </a:cubicBezTo>
                  <a:cubicBezTo>
                    <a:pt x="143631" y="201726"/>
                    <a:pt x="97119" y="156569"/>
                    <a:pt x="97119" y="100863"/>
                  </a:cubicBezTo>
                  <a:cubicBezTo>
                    <a:pt x="97119" y="45158"/>
                    <a:pt x="143631" y="0"/>
                    <a:pt x="201006"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ValueBack1"/>
            <p:cNvSpPr/>
            <p:nvPr/>
          </p:nvSpPr>
          <p:spPr bwMode="auto">
            <a:xfrm>
              <a:off x="3227533" y="2128082"/>
              <a:ext cx="995859" cy="573233"/>
            </a:xfrm>
            <a:prstGeom prst="wedgeRoundRectCallout">
              <a:avLst>
                <a:gd name="adj1" fmla="val -33430"/>
                <a:gd name="adj2" fmla="val 71878"/>
                <a:gd name="adj3" fmla="val 16667"/>
              </a:avLst>
            </a:prstGeom>
            <a:solidFill>
              <a:schemeClr val="accent2">
                <a:lumMod val="100000"/>
              </a:schemeClr>
            </a:solidFill>
            <a:ln w="101600">
              <a:noFill/>
            </a:ln>
          </p:spPr>
          <p:txBody>
            <a:bodyPr anchor="ctr"/>
            <a:lstStyle/>
            <a:p>
              <a:pPr algn="ctr"/>
              <a:endParaRPr/>
            </a:p>
          </p:txBody>
        </p:sp>
        <p:sp>
          <p:nvSpPr>
            <p:cNvPr id="34" name="ValueText1"/>
            <p:cNvSpPr txBox="1"/>
            <p:nvPr/>
          </p:nvSpPr>
          <p:spPr>
            <a:xfrm>
              <a:off x="3439373" y="2281770"/>
              <a:ext cx="644534" cy="315807"/>
            </a:xfrm>
            <a:prstGeom prst="rect">
              <a:avLst/>
            </a:prstGeom>
            <a:noFill/>
          </p:spPr>
          <p:txBody>
            <a:bodyPr wrap="none" anchor="ctr" anchorCtr="0">
              <a:prstTxWarp prst="textPlain">
                <a:avLst/>
              </a:prstTxWarp>
              <a:normAutofit fontScale="25000" lnSpcReduction="20000"/>
            </a:bodyPr>
            <a:lstStyle/>
            <a:p>
              <a:r>
                <a:rPr lang="en-US" altLang="zh-CN" sz="6000" dirty="0">
                  <a:solidFill>
                    <a:schemeClr val="bg1"/>
                  </a:solidFill>
                  <a:latin typeface="Impact" panose="020B0806030902050204" pitchFamily="34" charset="0"/>
                </a:rPr>
                <a:t>70%</a:t>
              </a:r>
            </a:p>
          </p:txBody>
        </p:sp>
        <p:cxnSp>
          <p:nvCxnSpPr>
            <p:cNvPr id="35" name="line2"/>
            <p:cNvCxnSpPr/>
            <p:nvPr/>
          </p:nvCxnSpPr>
          <p:spPr>
            <a:xfrm>
              <a:off x="6326983" y="2635962"/>
              <a:ext cx="0" cy="1453558"/>
            </a:xfrm>
            <a:prstGeom prst="line">
              <a:avLst/>
            </a:prstGeom>
            <a:ln w="19050">
              <a:solidFill>
                <a:schemeClr val="accent1">
                  <a:lumMod val="100000"/>
                </a:schemeClr>
              </a:solidFill>
            </a:ln>
          </p:spPr>
          <p:style>
            <a:lnRef idx="1">
              <a:schemeClr val="accent1"/>
            </a:lnRef>
            <a:fillRef idx="0">
              <a:schemeClr val="accent1"/>
            </a:fillRef>
            <a:effectRef idx="0">
              <a:schemeClr val="accent1"/>
            </a:effectRef>
            <a:fontRef idx="minor">
              <a:schemeClr val="tx1"/>
            </a:fontRef>
          </p:style>
        </p:cxnSp>
        <p:cxnSp>
          <p:nvCxnSpPr>
            <p:cNvPr id="36" name="line1"/>
            <p:cNvCxnSpPr/>
            <p:nvPr/>
          </p:nvCxnSpPr>
          <p:spPr>
            <a:xfrm flipH="1">
              <a:off x="5981659" y="2635962"/>
              <a:ext cx="0" cy="1453558"/>
            </a:xfrm>
            <a:prstGeom prst="line">
              <a:avLst/>
            </a:prstGeom>
            <a:ln w="19050">
              <a:solidFill>
                <a:schemeClr val="accent2">
                  <a:lumMod val="100000"/>
                </a:schemeClr>
              </a:solidFill>
            </a:ln>
          </p:spPr>
          <p:style>
            <a:lnRef idx="1">
              <a:schemeClr val="accent1"/>
            </a:lnRef>
            <a:fillRef idx="0">
              <a:schemeClr val="accent1"/>
            </a:fillRef>
            <a:effectRef idx="0">
              <a:schemeClr val="accent1"/>
            </a:effectRef>
            <a:fontRef idx="minor">
              <a:schemeClr val="tx1"/>
            </a:fontRef>
          </p:style>
        </p:cxnSp>
        <p:sp>
          <p:nvSpPr>
            <p:cNvPr id="37" name="ExtraShape"/>
            <p:cNvSpPr/>
            <p:nvPr/>
          </p:nvSpPr>
          <p:spPr>
            <a:xfrm flipH="1">
              <a:off x="5992936" y="2844566"/>
              <a:ext cx="325683" cy="694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CustomText2"/>
            <p:cNvSpPr/>
            <p:nvPr/>
          </p:nvSpPr>
          <p:spPr>
            <a:xfrm>
              <a:off x="6428337" y="2715655"/>
              <a:ext cx="1746669" cy="194323"/>
            </a:xfrm>
            <a:prstGeom prst="rect">
              <a:avLst/>
            </a:prstGeom>
            <a:noFill/>
          </p:spPr>
          <p:txBody>
            <a:bodyPr wrap="none" lIns="0" tIns="0" rIns="0" bIns="0">
              <a:noAutofit/>
            </a:bodyPr>
            <a:lstStyle/>
            <a:p>
              <a:pPr>
                <a:defRPr/>
              </a:pPr>
              <a:endParaRPr lang="en-US" altLang="zh-CN" sz="1050" dirty="0">
                <a:solidFill>
                  <a:schemeClr val="accent1">
                    <a:lumMod val="100000"/>
                  </a:schemeClr>
                </a:solidFill>
              </a:endParaRPr>
            </a:p>
          </p:txBody>
        </p:sp>
      </p:grpSp>
    </p:spTree>
    <p:custDataLst>
      <p:tags r:id="rId1"/>
    </p:custData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a:t>
            </a:r>
            <a:r>
              <a:rPr lang="en-US" altLang="zh-CN" dirty="0"/>
              <a:t>SM2</a:t>
            </a:r>
            <a:r>
              <a:rPr lang="zh-CN" altLang="en-US" dirty="0"/>
              <a:t>加密</a:t>
            </a:r>
          </a:p>
        </p:txBody>
      </p:sp>
      <p:sp>
        <p:nvSpPr>
          <p:cNvPr id="3" name="日期占位符 2"/>
          <p:cNvSpPr>
            <a:spLocks noGrp="1"/>
          </p:cNvSpPr>
          <p:nvPr>
            <p:ph type="dt" sz="half" idx="10"/>
          </p:nvPr>
        </p:nvSpPr>
        <p:spPr/>
        <p:txBody>
          <a:bodyPr/>
          <a:lstStyle/>
          <a:p>
            <a:fld id="{02BF2763-2EFF-4258-9144-74F7825C5FE5}" type="datetime1">
              <a:rPr lang="en-US" altLang="zh-CN"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50</a:t>
            </a:fld>
            <a:endParaRPr lang="en-US" dirty="0"/>
          </a:p>
        </p:txBody>
      </p:sp>
      <p:sp>
        <p:nvSpPr>
          <p:cNvPr id="6" name="矩形 5"/>
          <p:cNvSpPr/>
          <p:nvPr/>
        </p:nvSpPr>
        <p:spPr>
          <a:xfrm>
            <a:off x="3071664" y="1196752"/>
            <a:ext cx="3888432"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选取随机数 </a:t>
            </a:r>
            <a:r>
              <a:rPr lang="en-US" altLang="zh-CN" sz="2400" dirty="0">
                <a:latin typeface="微软雅黑" panose="020B0503020204020204" pitchFamily="34" charset="-122"/>
                <a:ea typeface="微软雅黑" panose="020B0503020204020204" pitchFamily="34" charset="-122"/>
              </a:rPr>
              <a:t>l</a:t>
            </a:r>
            <a:r>
              <a:rPr lang="en-US" altLang="zh-CN" sz="2400" i="1"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 </a:t>
            </a:r>
            <a:r>
              <a:rPr lang="en-US" altLang="zh-CN" sz="2400" i="1" dirty="0">
                <a:latin typeface="微软雅黑" panose="020B0503020204020204" pitchFamily="34" charset="-122"/>
                <a:ea typeface="微软雅黑" panose="020B0503020204020204" pitchFamily="34" charset="-122"/>
              </a:rPr>
              <a:t>q </a:t>
            </a:r>
            <a:r>
              <a:rPr lang="en-US" altLang="zh-CN" sz="2400" dirty="0">
                <a:latin typeface="微软雅黑" panose="020B0503020204020204" pitchFamily="34" charset="-122"/>
                <a:ea typeface="微软雅黑" panose="020B0503020204020204" pitchFamily="34" charset="-122"/>
              </a:rPr>
              <a:t>− 1]  </a:t>
            </a:r>
          </a:p>
        </p:txBody>
      </p:sp>
      <p:sp>
        <p:nvSpPr>
          <p:cNvPr id="7" name="矩形 6"/>
          <p:cNvSpPr/>
          <p:nvPr/>
        </p:nvSpPr>
        <p:spPr>
          <a:xfrm>
            <a:off x="1055440" y="1196752"/>
            <a:ext cx="2031325"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签名和加密：</a:t>
            </a:r>
          </a:p>
        </p:txBody>
      </p:sp>
      <p:pic>
        <p:nvPicPr>
          <p:cNvPr id="1030" name="Picture 6" descr="E:\02-项目工程\04-TTT\CFCA PKI产品演化\PKI产品\素材\sm_enc\sm2enc_x.png"/>
          <p:cNvPicPr>
            <a:picLocks noChangeAspect="1" noChangeArrowheads="1"/>
          </p:cNvPicPr>
          <p:nvPr/>
        </p:nvPicPr>
        <p:blipFill>
          <a:blip r:embed="rId2" cstate="print"/>
          <a:srcRect/>
          <a:stretch>
            <a:fillRect/>
          </a:stretch>
        </p:blipFill>
        <p:spPr bwMode="auto">
          <a:xfrm>
            <a:off x="1423710" y="1931436"/>
            <a:ext cx="8919828" cy="3840480"/>
          </a:xfrm>
          <a:prstGeom prst="rect">
            <a:avLst/>
          </a:prstGeom>
          <a:noFill/>
        </p:spPr>
      </p:pic>
      <p:pic>
        <p:nvPicPr>
          <p:cNvPr id="1031" name="Picture 7" descr="E:\02-项目工程\04-TTT\CFCA PKI产品演化\PKI产品\素材\sm_enc\sm2enc_y.png"/>
          <p:cNvPicPr>
            <a:picLocks noChangeAspect="1" noChangeArrowheads="1"/>
          </p:cNvPicPr>
          <p:nvPr/>
        </p:nvPicPr>
        <p:blipFill>
          <a:blip r:embed="rId3" cstate="print"/>
          <a:srcRect/>
          <a:stretch>
            <a:fillRect/>
          </a:stretch>
        </p:blipFill>
        <p:spPr bwMode="auto">
          <a:xfrm>
            <a:off x="1423710" y="1931436"/>
            <a:ext cx="8919828" cy="3840480"/>
          </a:xfrm>
          <a:prstGeom prst="rect">
            <a:avLst/>
          </a:prstGeom>
          <a:noFill/>
        </p:spPr>
      </p:pic>
      <p:pic>
        <p:nvPicPr>
          <p:cNvPr id="1032" name="Picture 8" descr="E:\02-项目工程\04-TTT\CFCA PKI产品演化\PKI产品\素材\sm_enc\sm2enc_c3.png"/>
          <p:cNvPicPr>
            <a:picLocks noChangeAspect="1" noChangeArrowheads="1"/>
          </p:cNvPicPr>
          <p:nvPr/>
        </p:nvPicPr>
        <p:blipFill>
          <a:blip r:embed="rId4" cstate="print"/>
          <a:srcRect/>
          <a:stretch>
            <a:fillRect/>
          </a:stretch>
        </p:blipFill>
        <p:spPr bwMode="auto">
          <a:xfrm>
            <a:off x="1423710" y="1931436"/>
            <a:ext cx="8919828" cy="3840480"/>
          </a:xfrm>
          <a:prstGeom prst="rect">
            <a:avLst/>
          </a:prstGeom>
          <a:noFill/>
        </p:spPr>
      </p:pic>
      <p:pic>
        <p:nvPicPr>
          <p:cNvPr id="1033" name="Picture 9" descr="E:\02-项目工程\04-TTT\CFCA PKI产品演化\PKI产品\素材\sm_enc\sm2enc_m.png"/>
          <p:cNvPicPr>
            <a:picLocks noChangeAspect="1" noChangeArrowheads="1"/>
          </p:cNvPicPr>
          <p:nvPr/>
        </p:nvPicPr>
        <p:blipFill>
          <a:blip r:embed="rId5" cstate="print"/>
          <a:srcRect/>
          <a:stretch>
            <a:fillRect/>
          </a:stretch>
        </p:blipFill>
        <p:spPr bwMode="auto">
          <a:xfrm>
            <a:off x="1423710" y="1931436"/>
            <a:ext cx="8919828" cy="384048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1"/>
                                        </p:tgtEl>
                                        <p:attrNameLst>
                                          <p:attrName>style.visibility</p:attrName>
                                        </p:attrNameLst>
                                      </p:cBhvr>
                                      <p:to>
                                        <p:strVal val="visible"/>
                                      </p:to>
                                    </p:set>
                                    <p:animEffect transition="in" filter="fade">
                                      <p:cBhvr>
                                        <p:cTn id="12" dur="500"/>
                                        <p:tgtEl>
                                          <p:spTgt spid="10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3"/>
                                        </p:tgtEl>
                                        <p:attrNameLst>
                                          <p:attrName>style.visibility</p:attrName>
                                        </p:attrNameLst>
                                      </p:cBhvr>
                                      <p:to>
                                        <p:strVal val="visible"/>
                                      </p:to>
                                    </p:set>
                                    <p:animEffect transition="in" filter="fade">
                                      <p:cBhvr>
                                        <p:cTn id="22"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不解决问题，不吃饭</a:t>
            </a:r>
          </a:p>
        </p:txBody>
      </p:sp>
      <p:sp>
        <p:nvSpPr>
          <p:cNvPr id="3" name="日期占位符 2"/>
          <p:cNvSpPr>
            <a:spLocks noGrp="1"/>
          </p:cNvSpPr>
          <p:nvPr>
            <p:ph type="dt" sz="half" idx="10"/>
          </p:nvPr>
        </p:nvSpPr>
        <p:spPr/>
        <p:txBody>
          <a:bodyPr/>
          <a:lstStyle/>
          <a:p>
            <a:fld id="{8D022C27-19B5-4D99-915D-57430AD9CDEE}" type="datetime1">
              <a:rPr lang="en-US" altLang="zh-CN"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51</a:t>
            </a:fld>
            <a:endParaRPr lang="en-US" dirty="0"/>
          </a:p>
        </p:txBody>
      </p:sp>
      <p:sp>
        <p:nvSpPr>
          <p:cNvPr id="6" name="矩形 5"/>
          <p:cNvSpPr/>
          <p:nvPr/>
        </p:nvSpPr>
        <p:spPr>
          <a:xfrm>
            <a:off x="1631504" y="1556792"/>
            <a:ext cx="295465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民生银行客户经理：</a:t>
            </a:r>
          </a:p>
        </p:txBody>
      </p:sp>
      <p:sp>
        <p:nvSpPr>
          <p:cNvPr id="7" name="矩形 6"/>
          <p:cNvSpPr/>
          <p:nvPr/>
        </p:nvSpPr>
        <p:spPr>
          <a:xfrm>
            <a:off x="1487488" y="2348880"/>
            <a:ext cx="9385903"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魏晓丽，请尽快分析这个报错，客户余额能查，转账转不了。”</a:t>
            </a:r>
          </a:p>
        </p:txBody>
      </p:sp>
      <p:sp>
        <p:nvSpPr>
          <p:cNvPr id="8" name="矩形 7"/>
          <p:cNvSpPr/>
          <p:nvPr/>
        </p:nvSpPr>
        <p:spPr>
          <a:xfrm>
            <a:off x="1487488" y="2996952"/>
            <a:ext cx="5524269" cy="523220"/>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“客户今天要出 </a:t>
            </a:r>
            <a:r>
              <a:rPr lang="en-US" altLang="zh-CN" sz="2800" b="1" dirty="0">
                <a:solidFill>
                  <a:srgbClr val="FF0000"/>
                </a:solidFill>
                <a:latin typeface="微软雅黑" panose="020B0503020204020204" pitchFamily="34" charset="-122"/>
                <a:ea typeface="微软雅黑" panose="020B0503020204020204" pitchFamily="34" charset="-122"/>
              </a:rPr>
              <a:t>4</a:t>
            </a:r>
            <a:r>
              <a:rPr lang="zh-CN" altLang="en-US" sz="2800" b="1" dirty="0">
                <a:solidFill>
                  <a:srgbClr val="FF0000"/>
                </a:solidFill>
                <a:latin typeface="微软雅黑" panose="020B0503020204020204" pitchFamily="34" charset="-122"/>
                <a:ea typeface="微软雅黑" panose="020B0503020204020204" pitchFamily="34" charset="-122"/>
              </a:rPr>
              <a:t>个亿</a:t>
            </a:r>
            <a:r>
              <a:rPr lang="zh-CN" altLang="en-US" sz="2400" dirty="0">
                <a:latin typeface="微软雅黑" panose="020B0503020204020204" pitchFamily="34" charset="-122"/>
                <a:ea typeface="微软雅黑" panose="020B0503020204020204" pitchFamily="34" charset="-122"/>
              </a:rPr>
              <a:t>，非常着急。”</a:t>
            </a:r>
          </a:p>
        </p:txBody>
      </p:sp>
      <p:sp>
        <p:nvSpPr>
          <p:cNvPr id="9" name="矩形 8"/>
          <p:cNvSpPr/>
          <p:nvPr/>
        </p:nvSpPr>
        <p:spPr>
          <a:xfrm>
            <a:off x="1415480" y="3789040"/>
            <a:ext cx="9324989" cy="523220"/>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魏晓丽，</a:t>
            </a:r>
            <a:r>
              <a:rPr lang="zh-CN" altLang="en-US" sz="2800" b="1" dirty="0">
                <a:solidFill>
                  <a:srgbClr val="FF0000"/>
                </a:solidFill>
                <a:latin typeface="微软雅黑" panose="020B0503020204020204" pitchFamily="34" charset="-122"/>
                <a:ea typeface="微软雅黑" panose="020B0503020204020204" pitchFamily="34" charset="-122"/>
              </a:rPr>
              <a:t>生产问题</a:t>
            </a:r>
            <a:r>
              <a:rPr lang="zh-CN" altLang="en-US" sz="2400" dirty="0">
                <a:latin typeface="微软雅黑" panose="020B0503020204020204" pitchFamily="34" charset="-122"/>
                <a:ea typeface="微软雅黑" panose="020B0503020204020204" pitchFamily="34" charset="-122"/>
              </a:rPr>
              <a:t>，请马上联系开发分析一下，非常感谢！”</a:t>
            </a:r>
          </a:p>
        </p:txBody>
      </p:sp>
      <p:sp>
        <p:nvSpPr>
          <p:cNvPr id="10" name="矩形 9"/>
          <p:cNvSpPr/>
          <p:nvPr/>
        </p:nvSpPr>
        <p:spPr>
          <a:xfrm>
            <a:off x="1654768" y="4841407"/>
            <a:ext cx="7620997"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两笔交易中文字符分别采用了</a:t>
            </a:r>
            <a:r>
              <a:rPr lang="en-US" altLang="zh-CN" sz="2400" dirty="0">
                <a:solidFill>
                  <a:srgbClr val="FF0000"/>
                </a:solidFill>
                <a:latin typeface="微软雅黑" panose="020B0503020204020204" pitchFamily="34" charset="-122"/>
                <a:ea typeface="微软雅黑" panose="020B0503020204020204" pitchFamily="34" charset="-122"/>
              </a:rPr>
              <a:t>GB2312</a:t>
            </a:r>
            <a:r>
              <a:rPr lang="zh-CN" altLang="en-US" sz="2400" dirty="0">
                <a:latin typeface="微软雅黑" panose="020B0503020204020204" pitchFamily="34" charset="-122"/>
                <a:ea typeface="微软雅黑" panose="020B0503020204020204" pitchFamily="34" charset="-122"/>
              </a:rPr>
              <a:t>和</a:t>
            </a:r>
            <a:r>
              <a:rPr lang="en-US" altLang="zh-CN" sz="2400" dirty="0">
                <a:solidFill>
                  <a:srgbClr val="FF0000"/>
                </a:solidFill>
                <a:latin typeface="微软雅黑" panose="020B0503020204020204" pitchFamily="34" charset="-122"/>
                <a:ea typeface="微软雅黑" panose="020B0503020204020204" pitchFamily="34" charset="-122"/>
              </a:rPr>
              <a:t>UTF8</a:t>
            </a:r>
            <a:r>
              <a:rPr lang="zh-CN" altLang="en-US" sz="2400" dirty="0">
                <a:latin typeface="微软雅黑" panose="020B0503020204020204" pitchFamily="34" charset="-122"/>
                <a:ea typeface="微软雅黑" panose="020B0503020204020204" pitchFamily="34" charset="-122"/>
              </a:rPr>
              <a:t>的编码，</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一笔交易成功，一笔交易失败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a:t>
            </a:r>
            <a:r>
              <a:rPr lang="zh-CN" altLang="en-US" dirty="0"/>
              <a:t>）编码类型</a:t>
            </a:r>
            <a:endParaRPr lang="en-US" dirty="0"/>
          </a:p>
        </p:txBody>
      </p:sp>
      <p:sp>
        <p:nvSpPr>
          <p:cNvPr id="3" name="日期占位符 2"/>
          <p:cNvSpPr>
            <a:spLocks noGrp="1"/>
          </p:cNvSpPr>
          <p:nvPr>
            <p:ph type="dt" sz="half" idx="10"/>
          </p:nvPr>
        </p:nvSpPr>
        <p:spPr/>
        <p:txBody>
          <a:bodyPr/>
          <a:lstStyle/>
          <a:p>
            <a:fld id="{CBBCFAD5-5853-4BFA-9BDF-4B92E79E3F41}"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52</a:t>
            </a:fld>
            <a:endParaRPr lang="en-US" dirty="0"/>
          </a:p>
        </p:txBody>
      </p:sp>
      <p:pic>
        <p:nvPicPr>
          <p:cNvPr id="6" name="图片 5"/>
          <p:cNvPicPr>
            <a:picLocks noChangeAspect="1"/>
          </p:cNvPicPr>
          <p:nvPr/>
        </p:nvPicPr>
        <p:blipFill>
          <a:blip r:embed="rId2" cstate="print"/>
          <a:stretch>
            <a:fillRect/>
          </a:stretch>
        </p:blipFill>
        <p:spPr>
          <a:xfrm>
            <a:off x="737148" y="1196752"/>
            <a:ext cx="5991225" cy="1066800"/>
          </a:xfrm>
          <a:prstGeom prst="rect">
            <a:avLst/>
          </a:prstGeom>
        </p:spPr>
      </p:pic>
      <p:sp>
        <p:nvSpPr>
          <p:cNvPr id="9" name="文本框 8"/>
          <p:cNvSpPr txBox="1"/>
          <p:nvPr/>
        </p:nvSpPr>
        <p:spPr>
          <a:xfrm>
            <a:off x="8153400" y="1396869"/>
            <a:ext cx="1470992" cy="914400"/>
          </a:xfrm>
          <a:prstGeom prst="rect">
            <a:avLst/>
          </a:prstGeom>
        </p:spPr>
        <p:txBody>
          <a:bodyPr vert="horz" wrap="none" lIns="91440" tIns="45720" rIns="91440" bIns="45720" rtlCol="0" anchor="ctr">
            <a:noAutofit/>
          </a:bodyPr>
          <a:lstStyle/>
          <a:p>
            <a:pPr algn="l"/>
            <a:r>
              <a:rPr lang="zh-CN" altLang="en-US" sz="2400" dirty="0"/>
              <a:t>二进制</a:t>
            </a:r>
            <a:endParaRPr lang="en-US" sz="2400" dirty="0"/>
          </a:p>
        </p:txBody>
      </p:sp>
      <p:sp>
        <p:nvSpPr>
          <p:cNvPr id="10" name="文本框 9"/>
          <p:cNvSpPr txBox="1"/>
          <p:nvPr/>
        </p:nvSpPr>
        <p:spPr>
          <a:xfrm>
            <a:off x="8153400" y="2979939"/>
            <a:ext cx="1470992" cy="914400"/>
          </a:xfrm>
          <a:prstGeom prst="rect">
            <a:avLst/>
          </a:prstGeom>
        </p:spPr>
        <p:txBody>
          <a:bodyPr vert="horz" wrap="none" lIns="91440" tIns="45720" rIns="91440" bIns="45720" rtlCol="0" anchor="ctr">
            <a:noAutofit/>
          </a:bodyPr>
          <a:lstStyle/>
          <a:p>
            <a:pPr algn="l"/>
            <a:r>
              <a:rPr lang="en-US" altLang="zh-CN" sz="2400" dirty="0"/>
              <a:t>Base64</a:t>
            </a:r>
            <a:r>
              <a:rPr lang="zh-CN" altLang="en-US" sz="2400" dirty="0"/>
              <a:t>编码</a:t>
            </a:r>
            <a:endParaRPr lang="en-US" sz="2400" dirty="0"/>
          </a:p>
        </p:txBody>
      </p:sp>
      <p:sp>
        <p:nvSpPr>
          <p:cNvPr id="13" name="文本框 12"/>
          <p:cNvSpPr txBox="1"/>
          <p:nvPr/>
        </p:nvSpPr>
        <p:spPr>
          <a:xfrm>
            <a:off x="8131406" y="4956969"/>
            <a:ext cx="1470992" cy="914400"/>
          </a:xfrm>
          <a:prstGeom prst="rect">
            <a:avLst/>
          </a:prstGeom>
        </p:spPr>
        <p:txBody>
          <a:bodyPr vert="horz" wrap="none" lIns="91440" tIns="45720" rIns="91440" bIns="45720" rtlCol="0" anchor="ctr">
            <a:noAutofit/>
          </a:bodyPr>
          <a:lstStyle/>
          <a:p>
            <a:pPr algn="l"/>
            <a:r>
              <a:rPr lang="en-US" altLang="zh-CN" sz="2400" dirty="0"/>
              <a:t>Base64</a:t>
            </a:r>
            <a:r>
              <a:rPr lang="zh-CN" altLang="en-US" sz="2400" dirty="0"/>
              <a:t>编码</a:t>
            </a:r>
            <a:endParaRPr lang="en-US" sz="2400" dirty="0"/>
          </a:p>
        </p:txBody>
      </p:sp>
      <p:sp>
        <p:nvSpPr>
          <p:cNvPr id="14" name="文本框 13"/>
          <p:cNvSpPr txBox="1"/>
          <p:nvPr/>
        </p:nvSpPr>
        <p:spPr>
          <a:xfrm>
            <a:off x="8131406" y="4951505"/>
            <a:ext cx="1470992" cy="914400"/>
          </a:xfrm>
          <a:prstGeom prst="rect">
            <a:avLst/>
          </a:prstGeom>
        </p:spPr>
        <p:txBody>
          <a:bodyPr vert="horz" wrap="none" lIns="91440" tIns="45720" rIns="91440" bIns="45720" rtlCol="0" anchor="ctr">
            <a:noAutofit/>
          </a:bodyPr>
          <a:lstStyle/>
          <a:p>
            <a:pPr algn="l"/>
            <a:r>
              <a:rPr lang="en-US" altLang="zh-CN" sz="2400" dirty="0"/>
              <a:t>Base64</a:t>
            </a:r>
            <a:r>
              <a:rPr lang="zh-CN" altLang="en-US" sz="2400" dirty="0"/>
              <a:t>解码</a:t>
            </a:r>
            <a:endParaRPr lang="en-US" sz="2400" dirty="0"/>
          </a:p>
        </p:txBody>
      </p:sp>
      <p:pic>
        <p:nvPicPr>
          <p:cNvPr id="15" name="图片 14"/>
          <p:cNvPicPr>
            <a:picLocks noChangeAspect="1"/>
          </p:cNvPicPr>
          <p:nvPr/>
        </p:nvPicPr>
        <p:blipFill>
          <a:blip r:embed="rId3"/>
          <a:stretch>
            <a:fillRect/>
          </a:stretch>
        </p:blipFill>
        <p:spPr>
          <a:xfrm>
            <a:off x="737148" y="2806953"/>
            <a:ext cx="5972175" cy="1276350"/>
          </a:xfrm>
          <a:prstGeom prst="rect">
            <a:avLst/>
          </a:prstGeom>
        </p:spPr>
      </p:pic>
      <p:pic>
        <p:nvPicPr>
          <p:cNvPr id="16" name="图片 15"/>
          <p:cNvPicPr>
            <a:picLocks noChangeAspect="1"/>
          </p:cNvPicPr>
          <p:nvPr/>
        </p:nvPicPr>
        <p:blipFill>
          <a:blip r:embed="rId4"/>
          <a:stretch>
            <a:fillRect/>
          </a:stretch>
        </p:blipFill>
        <p:spPr>
          <a:xfrm>
            <a:off x="737148" y="4658831"/>
            <a:ext cx="5991225" cy="1238250"/>
          </a:xfrm>
          <a:prstGeom prst="rect">
            <a:avLst/>
          </a:prstGeom>
        </p:spPr>
      </p:pic>
      <p:pic>
        <p:nvPicPr>
          <p:cNvPr id="17" name="图片 16"/>
          <p:cNvPicPr>
            <a:picLocks noChangeAspect="1"/>
          </p:cNvPicPr>
          <p:nvPr/>
        </p:nvPicPr>
        <p:blipFill>
          <a:blip r:embed="rId5"/>
          <a:stretch>
            <a:fillRect/>
          </a:stretch>
        </p:blipFill>
        <p:spPr>
          <a:xfrm>
            <a:off x="732385" y="4662159"/>
            <a:ext cx="6000750" cy="1076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6"/>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13"/>
                                        </p:tgtEl>
                                        <p:attrNameLst>
                                          <p:attrName>style.visibility</p:attrName>
                                        </p:attrNameLst>
                                      </p:cBhvr>
                                      <p:to>
                                        <p:strVal val="hidden"/>
                                      </p:to>
                                    </p:se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日期占位符 2"/>
          <p:cNvSpPr>
            <a:spLocks noGrp="1"/>
          </p:cNvSpPr>
          <p:nvPr>
            <p:ph type="dt" sz="half" idx="10"/>
          </p:nvPr>
        </p:nvSpPr>
        <p:spPr/>
        <p:txBody>
          <a:bodyPr/>
          <a:lstStyle/>
          <a:p>
            <a:fld id="{9BE2FCE5-FE3D-4D9C-B535-9CB6D4021C75}"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53</a:t>
            </a:fld>
            <a:endParaRPr lang="en-US" dirty="0"/>
          </a:p>
        </p:txBody>
      </p:sp>
      <p:pic>
        <p:nvPicPr>
          <p:cNvPr id="6" name="图片 5"/>
          <p:cNvPicPr>
            <a:picLocks noChangeAspect="1"/>
          </p:cNvPicPr>
          <p:nvPr/>
        </p:nvPicPr>
        <p:blipFill>
          <a:blip r:embed="rId2"/>
          <a:stretch>
            <a:fillRect/>
          </a:stretch>
        </p:blipFill>
        <p:spPr>
          <a:xfrm>
            <a:off x="718453" y="2604975"/>
            <a:ext cx="6038850" cy="1704975"/>
          </a:xfrm>
          <a:prstGeom prst="rect">
            <a:avLst/>
          </a:prstGeom>
        </p:spPr>
      </p:pic>
      <p:pic>
        <p:nvPicPr>
          <p:cNvPr id="7" name="图片 6"/>
          <p:cNvPicPr>
            <a:picLocks noChangeAspect="1"/>
          </p:cNvPicPr>
          <p:nvPr/>
        </p:nvPicPr>
        <p:blipFill>
          <a:blip r:embed="rId3"/>
          <a:stretch>
            <a:fillRect/>
          </a:stretch>
        </p:blipFill>
        <p:spPr>
          <a:xfrm>
            <a:off x="737148" y="1196752"/>
            <a:ext cx="5991225" cy="1066800"/>
          </a:xfrm>
          <a:prstGeom prst="rect">
            <a:avLst/>
          </a:prstGeom>
        </p:spPr>
      </p:pic>
      <p:sp>
        <p:nvSpPr>
          <p:cNvPr id="8" name="文本框 7"/>
          <p:cNvSpPr txBox="1"/>
          <p:nvPr/>
        </p:nvSpPr>
        <p:spPr>
          <a:xfrm>
            <a:off x="8270404" y="1398162"/>
            <a:ext cx="1137964" cy="663979"/>
          </a:xfrm>
          <a:prstGeom prst="rect">
            <a:avLst/>
          </a:prstGeom>
        </p:spPr>
        <p:txBody>
          <a:bodyPr vert="horz" wrap="none" lIns="91440" tIns="45720" rIns="91440" bIns="45720" rtlCol="0" anchor="ctr">
            <a:noAutofit/>
          </a:bodyPr>
          <a:lstStyle/>
          <a:p>
            <a:pPr algn="l"/>
            <a:r>
              <a:rPr lang="zh-CN" altLang="en-US" sz="2400" dirty="0"/>
              <a:t>二进制</a:t>
            </a:r>
            <a:endParaRPr lang="en-US" sz="2400" dirty="0"/>
          </a:p>
        </p:txBody>
      </p:sp>
      <p:sp>
        <p:nvSpPr>
          <p:cNvPr id="9" name="文本框 8"/>
          <p:cNvSpPr txBox="1"/>
          <p:nvPr/>
        </p:nvSpPr>
        <p:spPr>
          <a:xfrm>
            <a:off x="8153400" y="3097010"/>
            <a:ext cx="1470992" cy="663979"/>
          </a:xfrm>
          <a:prstGeom prst="rect">
            <a:avLst/>
          </a:prstGeom>
        </p:spPr>
        <p:txBody>
          <a:bodyPr vert="horz" wrap="none" lIns="91440" tIns="45720" rIns="91440" bIns="45720" rtlCol="0" anchor="ctr">
            <a:noAutofit/>
          </a:bodyPr>
          <a:lstStyle/>
          <a:p>
            <a:pPr algn="l"/>
            <a:r>
              <a:rPr lang="zh-CN" altLang="en-US" sz="2400" dirty="0"/>
              <a:t>十六进制</a:t>
            </a:r>
            <a:endParaRPr lang="en-US" sz="2400" dirty="0"/>
          </a:p>
        </p:txBody>
      </p:sp>
      <p:pic>
        <p:nvPicPr>
          <p:cNvPr id="10" name="图片 9"/>
          <p:cNvPicPr>
            <a:picLocks noChangeAspect="1"/>
          </p:cNvPicPr>
          <p:nvPr/>
        </p:nvPicPr>
        <p:blipFill>
          <a:blip r:embed="rId4"/>
          <a:stretch>
            <a:fillRect/>
          </a:stretch>
        </p:blipFill>
        <p:spPr>
          <a:xfrm>
            <a:off x="718453" y="4796899"/>
            <a:ext cx="5981700" cy="1085850"/>
          </a:xfrm>
          <a:prstGeom prst="rect">
            <a:avLst/>
          </a:prstGeom>
        </p:spPr>
      </p:pic>
      <p:sp>
        <p:nvSpPr>
          <p:cNvPr id="11" name="文本框 10"/>
          <p:cNvSpPr txBox="1"/>
          <p:nvPr/>
        </p:nvSpPr>
        <p:spPr>
          <a:xfrm>
            <a:off x="7680176" y="5007834"/>
            <a:ext cx="2651449" cy="663979"/>
          </a:xfrm>
          <a:prstGeom prst="rect">
            <a:avLst/>
          </a:prstGeom>
        </p:spPr>
        <p:txBody>
          <a:bodyPr vert="horz" wrap="none" lIns="91440" tIns="45720" rIns="91440" bIns="45720" rtlCol="0" anchor="ctr">
            <a:noAutofit/>
          </a:bodyPr>
          <a:lstStyle/>
          <a:p>
            <a:pPr algn="l"/>
            <a:r>
              <a:rPr lang="zh-CN" altLang="en-US" sz="2400" dirty="0"/>
              <a:t>十六进制转二进制</a:t>
            </a:r>
            <a:endParaRPr lang="en-US" sz="2400" dirty="0"/>
          </a:p>
        </p:txBody>
      </p:sp>
      <p:pic>
        <p:nvPicPr>
          <p:cNvPr id="12" name="图片 11"/>
          <p:cNvPicPr>
            <a:picLocks noChangeAspect="1"/>
          </p:cNvPicPr>
          <p:nvPr/>
        </p:nvPicPr>
        <p:blipFill>
          <a:blip r:embed="rId5"/>
          <a:stretch>
            <a:fillRect/>
          </a:stretch>
        </p:blipFill>
        <p:spPr>
          <a:xfrm>
            <a:off x="718453" y="4729888"/>
            <a:ext cx="5981700" cy="1552575"/>
          </a:xfrm>
          <a:prstGeom prst="rect">
            <a:avLst/>
          </a:prstGeom>
        </p:spPr>
      </p:pic>
      <p:sp>
        <p:nvSpPr>
          <p:cNvPr id="13" name="文本框 12"/>
          <p:cNvSpPr txBox="1"/>
          <p:nvPr/>
        </p:nvSpPr>
        <p:spPr>
          <a:xfrm>
            <a:off x="7688713" y="5007834"/>
            <a:ext cx="2651449" cy="663979"/>
          </a:xfrm>
          <a:prstGeom prst="rect">
            <a:avLst/>
          </a:prstGeom>
        </p:spPr>
        <p:txBody>
          <a:bodyPr vert="horz" wrap="none" lIns="91440" tIns="45720" rIns="91440" bIns="45720" rtlCol="0" anchor="ctr">
            <a:noAutofit/>
          </a:bodyPr>
          <a:lstStyle/>
          <a:p>
            <a:r>
              <a:rPr lang="zh-CN" altLang="en-US" sz="2400" dirty="0"/>
              <a:t>二进制转十六进制</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4"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pic>
        <p:nvPicPr>
          <p:cNvPr id="8" name="内容占位符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17420" y="1350312"/>
            <a:ext cx="7124230" cy="4157376"/>
          </a:xfrm>
        </p:spPr>
      </p:pic>
      <p:sp>
        <p:nvSpPr>
          <p:cNvPr id="4" name="日期占位符 3"/>
          <p:cNvSpPr>
            <a:spLocks noGrp="1"/>
          </p:cNvSpPr>
          <p:nvPr>
            <p:ph type="dt" sz="half" idx="10"/>
          </p:nvPr>
        </p:nvSpPr>
        <p:spPr/>
        <p:txBody>
          <a:bodyPr/>
          <a:lstStyle/>
          <a:p>
            <a:fld id="{E56F5F8B-9BE6-46B4-A206-E4777A6D6144}" type="datetime1">
              <a:rPr lang="en-US" smtClean="0"/>
              <a:t>12/1/2021</a:t>
            </a:fld>
            <a:endParaRPr lang="en-US" dirty="0"/>
          </a:p>
        </p:txBody>
      </p:sp>
      <p:sp>
        <p:nvSpPr>
          <p:cNvPr id="5" name="页脚占位符 4"/>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6" name="灯片编号占位符 5"/>
          <p:cNvSpPr>
            <a:spLocks noGrp="1"/>
          </p:cNvSpPr>
          <p:nvPr>
            <p:ph type="sldNum" sz="quarter" idx="12"/>
          </p:nvPr>
        </p:nvSpPr>
        <p:spPr/>
        <p:txBody>
          <a:bodyPr/>
          <a:lstStyle/>
          <a:p>
            <a:fld id="{598CD05A-98A2-49CA-AF2E-8071CA610BC8}" type="slidenum">
              <a:rPr lang="en-US" smtClean="0"/>
              <a:t>54</a:t>
            </a:fld>
            <a:endParaRPr lang="en-US" dirty="0"/>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050" y="1524000"/>
            <a:ext cx="10883900" cy="381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H_Others_1"/>
          <p:cNvSpPr/>
          <p:nvPr>
            <p:custDataLst>
              <p:tags r:id="rId2"/>
            </p:custDataLst>
          </p:nvPr>
        </p:nvSpPr>
        <p:spPr>
          <a:xfrm>
            <a:off x="1916913" y="2233971"/>
            <a:ext cx="650692" cy="979004"/>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4" name="MH_Title"/>
          <p:cNvSpPr/>
          <p:nvPr>
            <p:custDataLst>
              <p:tags r:id="rId3"/>
            </p:custDataLst>
          </p:nvPr>
        </p:nvSpPr>
        <p:spPr>
          <a:xfrm>
            <a:off x="2067644" y="2233975"/>
            <a:ext cx="7124700" cy="979001"/>
          </a:xfrm>
          <a:custGeom>
            <a:avLst/>
            <a:gdLst>
              <a:gd name="connsiteX0" fmla="*/ 500231 w 7124700"/>
              <a:gd name="connsiteY0" fmla="*/ 216261 h 979001"/>
              <a:gd name="connsiteX1" fmla="*/ 500231 w 7124700"/>
              <a:gd name="connsiteY1" fmla="*/ 979001 h 979001"/>
              <a:gd name="connsiteX2" fmla="*/ 0 w 7124700"/>
              <a:gd name="connsiteY2" fmla="*/ 979001 h 979001"/>
              <a:gd name="connsiteX3" fmla="*/ 1230440 w 7124700"/>
              <a:gd name="connsiteY3" fmla="*/ 0 h 979001"/>
              <a:gd name="connsiteX4" fmla="*/ 2896778 w 7124700"/>
              <a:gd name="connsiteY4" fmla="*/ 0 h 979001"/>
              <a:gd name="connsiteX5" fmla="*/ 4620162 w 7124700"/>
              <a:gd name="connsiteY5" fmla="*/ 0 h 979001"/>
              <a:gd name="connsiteX6" fmla="*/ 5458362 w 7124700"/>
              <a:gd name="connsiteY6" fmla="*/ 0 h 979001"/>
              <a:gd name="connsiteX7" fmla="*/ 6286500 w 7124700"/>
              <a:gd name="connsiteY7" fmla="*/ 0 h 979001"/>
              <a:gd name="connsiteX8" fmla="*/ 7124700 w 7124700"/>
              <a:gd name="connsiteY8" fmla="*/ 0 h 979001"/>
              <a:gd name="connsiteX9" fmla="*/ 7124700 w 7124700"/>
              <a:gd name="connsiteY9" fmla="*/ 979001 h 979001"/>
              <a:gd name="connsiteX10" fmla="*/ 6286500 w 7124700"/>
              <a:gd name="connsiteY10" fmla="*/ 979001 h 979001"/>
              <a:gd name="connsiteX11" fmla="*/ 5458362 w 7124700"/>
              <a:gd name="connsiteY11" fmla="*/ 979001 h 979001"/>
              <a:gd name="connsiteX12" fmla="*/ 4620162 w 7124700"/>
              <a:gd name="connsiteY12" fmla="*/ 979001 h 979001"/>
              <a:gd name="connsiteX13" fmla="*/ 2896778 w 7124700"/>
              <a:gd name="connsiteY13" fmla="*/ 979001 h 979001"/>
              <a:gd name="connsiteX14" fmla="*/ 2166569 w 7124700"/>
              <a:gd name="connsiteY14" fmla="*/ 979001 h 979001"/>
              <a:gd name="connsiteX15" fmla="*/ 1666338 w 7124700"/>
              <a:gd name="connsiteY15" fmla="*/ 979001 h 979001"/>
              <a:gd name="connsiteX16" fmla="*/ 1230440 w 7124700"/>
              <a:gd name="connsiteY16" fmla="*/ 979001 h 97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24700" h="979001">
                <a:moveTo>
                  <a:pt x="500231" y="216261"/>
                </a:moveTo>
                <a:lnTo>
                  <a:pt x="500231" y="979001"/>
                </a:lnTo>
                <a:lnTo>
                  <a:pt x="0" y="979001"/>
                </a:lnTo>
                <a:close/>
                <a:moveTo>
                  <a:pt x="1230440" y="0"/>
                </a:moveTo>
                <a:lnTo>
                  <a:pt x="2896778" y="0"/>
                </a:lnTo>
                <a:lnTo>
                  <a:pt x="4620162" y="0"/>
                </a:lnTo>
                <a:lnTo>
                  <a:pt x="5458362" y="0"/>
                </a:lnTo>
                <a:lnTo>
                  <a:pt x="6286500" y="0"/>
                </a:lnTo>
                <a:lnTo>
                  <a:pt x="7124700" y="0"/>
                </a:lnTo>
                <a:lnTo>
                  <a:pt x="7124700" y="979001"/>
                </a:lnTo>
                <a:lnTo>
                  <a:pt x="6286500" y="979001"/>
                </a:lnTo>
                <a:lnTo>
                  <a:pt x="5458362" y="979001"/>
                </a:lnTo>
                <a:lnTo>
                  <a:pt x="4620162" y="979001"/>
                </a:lnTo>
                <a:lnTo>
                  <a:pt x="2896778" y="979001"/>
                </a:lnTo>
                <a:lnTo>
                  <a:pt x="2166569" y="979001"/>
                </a:lnTo>
                <a:lnTo>
                  <a:pt x="1666338" y="979001"/>
                </a:lnTo>
                <a:lnTo>
                  <a:pt x="1230440" y="979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0" tIns="0" rIns="0" bIns="0" numCol="1" spcCol="0" rtlCol="0" fromWordArt="0" anchor="ctr" anchorCtr="0" forceAA="0" compatLnSpc="1">
            <a:normAutofit/>
          </a:bodyPr>
          <a:lstStyle/>
          <a:p>
            <a:r>
              <a:rPr lang="zh-CN" altLang="en-US" sz="3200" spc="200" dirty="0">
                <a:solidFill>
                  <a:srgbClr val="FFFFFF"/>
                </a:solidFill>
                <a:latin typeface="微软雅黑" panose="020B0503020204020204" pitchFamily="34" charset="-122"/>
                <a:ea typeface="微软雅黑" panose="020B0503020204020204" pitchFamily="34" charset="-122"/>
              </a:rPr>
              <a:t>传输</a:t>
            </a:r>
          </a:p>
        </p:txBody>
      </p:sp>
      <p:sp>
        <p:nvSpPr>
          <p:cNvPr id="39" name="MH_Number"/>
          <p:cNvSpPr/>
          <p:nvPr>
            <p:custDataLst>
              <p:tags r:id="rId4"/>
            </p:custDataLst>
          </p:nvPr>
        </p:nvSpPr>
        <p:spPr>
          <a:xfrm>
            <a:off x="2558081" y="2233972"/>
            <a:ext cx="725865" cy="979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lnSpcReduction="10000"/>
          </a:bodyPr>
          <a:lstStyle/>
          <a:p>
            <a:pPr algn="ctr"/>
            <a:r>
              <a:rPr lang="en-US" altLang="zh-CN" sz="6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6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3276603" y="3522762"/>
            <a:ext cx="2448272" cy="626318"/>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客户端身份认证</a:t>
            </a:r>
            <a:endParaRPr lang="en-US" altLang="zh-CN" sz="2400" dirty="0">
              <a:ea typeface="微软雅黑" panose="020B0503020204020204" pitchFamily="34" charset="-122"/>
            </a:endParaRPr>
          </a:p>
        </p:txBody>
      </p:sp>
      <p:sp>
        <p:nvSpPr>
          <p:cNvPr id="8" name="文本框 7"/>
          <p:cNvSpPr txBox="1"/>
          <p:nvPr/>
        </p:nvSpPr>
        <p:spPr>
          <a:xfrm>
            <a:off x="3276603" y="4168304"/>
            <a:ext cx="2293171" cy="707479"/>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服务端身份认证</a:t>
            </a:r>
            <a:endParaRPr lang="en-US" sz="2400" dirty="0">
              <a:ea typeface="微软雅黑" panose="020B0503020204020204" pitchFamily="34" charset="-122"/>
            </a:endParaRPr>
          </a:p>
        </p:txBody>
      </p:sp>
      <p:sp>
        <p:nvSpPr>
          <p:cNvPr id="9" name="文本框 8"/>
          <p:cNvSpPr txBox="1"/>
          <p:nvPr/>
        </p:nvSpPr>
        <p:spPr>
          <a:xfrm>
            <a:off x="3276603" y="4895007"/>
            <a:ext cx="2088232" cy="576064"/>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安全传输</a:t>
            </a:r>
            <a:endParaRPr lang="en-US" sz="2400" dirty="0">
              <a:ea typeface="微软雅黑" panose="020B0503020204020204" pitchFamily="34" charset="-122"/>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dirty="0"/>
              <a:t>1. </a:t>
            </a:r>
            <a:r>
              <a:rPr lang="zh-CN" altLang="en-US" dirty="0"/>
              <a:t>客户端身份认证</a:t>
            </a:r>
            <a:endParaRPr lang="en-US" dirty="0"/>
          </a:p>
        </p:txBody>
      </p:sp>
      <p:pic>
        <p:nvPicPr>
          <p:cNvPr id="7" name="内容占位符 6"/>
          <p:cNvPicPr>
            <a:picLocks noGrp="1" noChangeAspect="1"/>
          </p:cNvPicPr>
          <p:nvPr>
            <p:ph idx="1"/>
          </p:nvPr>
        </p:nvPicPr>
        <p:blipFill>
          <a:blip r:embed="rId2" cstate="print"/>
          <a:stretch>
            <a:fillRect/>
          </a:stretch>
        </p:blipFill>
        <p:spPr>
          <a:xfrm>
            <a:off x="3287688" y="2636912"/>
            <a:ext cx="1495425" cy="1504950"/>
          </a:xfrm>
          <a:prstGeom prst="rect">
            <a:avLst/>
          </a:prstGeom>
        </p:spPr>
      </p:pic>
      <p:sp>
        <p:nvSpPr>
          <p:cNvPr id="2" name="日期占位符 1"/>
          <p:cNvSpPr>
            <a:spLocks noGrp="1"/>
          </p:cNvSpPr>
          <p:nvPr>
            <p:ph type="dt" sz="half" idx="10"/>
          </p:nvPr>
        </p:nvSpPr>
        <p:spPr/>
        <p:txBody>
          <a:bodyPr/>
          <a:lstStyle/>
          <a:p>
            <a:fld id="{13FD572F-AE89-4CD4-99EE-14630BDAB817}" type="datetime1">
              <a:rPr lang="zh-CN" altLang="en-US" smtClean="0">
                <a:ea typeface="微软雅黑" panose="020B0503020204020204" pitchFamily="34" charset="-122"/>
              </a:rPr>
              <a:t>2021/12/1</a:t>
            </a:fld>
            <a:endParaRPr lang="zh-CN" altLang="en-US">
              <a:ea typeface="微软雅黑" panose="020B0503020204020204" pitchFamily="34" charset="-122"/>
            </a:endParaRPr>
          </a:p>
        </p:txBody>
      </p:sp>
      <p:sp>
        <p:nvSpPr>
          <p:cNvPr id="3" name="页脚占位符 2"/>
          <p:cNvSpPr>
            <a:spLocks noGrp="1"/>
          </p:cNvSpPr>
          <p:nvPr>
            <p:ph type="ftr" sz="quarter" idx="11"/>
          </p:nvPr>
        </p:nvSpPr>
        <p:spPr/>
        <p:txBody>
          <a:bodyPr/>
          <a:lstStyle/>
          <a:p>
            <a:r>
              <a:rPr lang="en-US" altLang="zh-CN" dirty="0">
                <a:ea typeface="微软雅黑" panose="020B0503020204020204" pitchFamily="34" charset="-122"/>
              </a:rPr>
              <a:t>PKI</a:t>
            </a:r>
            <a:r>
              <a:rPr lang="zh-CN" altLang="en-US" dirty="0">
                <a:ea typeface="微软雅黑" panose="020B0503020204020204" pitchFamily="34" charset="-122"/>
              </a:rPr>
              <a:t>产品之</a:t>
            </a:r>
            <a:r>
              <a:rPr lang="en-US" altLang="zh-CN" dirty="0">
                <a:ea typeface="微软雅黑" panose="020B0503020204020204" pitchFamily="34" charset="-122"/>
              </a:rPr>
              <a:t>STAR</a:t>
            </a:r>
            <a:endParaRPr lang="en-US" dirty="0">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AEF8E13-4F04-4E18-B30B-E839F5FB1F19}" type="slidenum">
              <a:rPr lang="zh-CN" altLang="en-US" smtClean="0">
                <a:ea typeface="微软雅黑" panose="020B0503020204020204" pitchFamily="34" charset="-122"/>
              </a:rPr>
              <a:t>56</a:t>
            </a:fld>
            <a:endParaRPr lang="zh-CN" altLang="en-US">
              <a:ea typeface="微软雅黑" panose="020B0503020204020204" pitchFamily="34" charset="-122"/>
            </a:endParaRPr>
          </a:p>
        </p:txBody>
      </p:sp>
      <p:pic>
        <p:nvPicPr>
          <p:cNvPr id="8" name="图片 7"/>
          <p:cNvPicPr>
            <a:picLocks noChangeAspect="1"/>
          </p:cNvPicPr>
          <p:nvPr/>
        </p:nvPicPr>
        <p:blipFill>
          <a:blip r:embed="rId3" cstate="print"/>
          <a:stretch>
            <a:fillRect/>
          </a:stretch>
        </p:blipFill>
        <p:spPr>
          <a:xfrm>
            <a:off x="5448289" y="2636912"/>
            <a:ext cx="1512168" cy="1527865"/>
          </a:xfrm>
          <a:prstGeom prst="rect">
            <a:avLst/>
          </a:prstGeom>
        </p:spPr>
      </p:pic>
      <p:pic>
        <p:nvPicPr>
          <p:cNvPr id="9" name="图片 8"/>
          <p:cNvPicPr>
            <a:picLocks noChangeAspect="1"/>
          </p:cNvPicPr>
          <p:nvPr/>
        </p:nvPicPr>
        <p:blipFill>
          <a:blip r:embed="rId4" cstate="print"/>
          <a:stretch>
            <a:fillRect/>
          </a:stretch>
        </p:blipFill>
        <p:spPr>
          <a:xfrm>
            <a:off x="1199456" y="2624424"/>
            <a:ext cx="1504948" cy="1517437"/>
          </a:xfrm>
          <a:prstGeom prst="rect">
            <a:avLst/>
          </a:prstGeom>
        </p:spPr>
      </p:pic>
      <p:pic>
        <p:nvPicPr>
          <p:cNvPr id="10" name="图片 9"/>
          <p:cNvPicPr>
            <a:picLocks noChangeAspect="1"/>
          </p:cNvPicPr>
          <p:nvPr/>
        </p:nvPicPr>
        <p:blipFill>
          <a:blip r:embed="rId5" cstate="print"/>
          <a:stretch>
            <a:fillRect/>
          </a:stretch>
        </p:blipFill>
        <p:spPr>
          <a:xfrm>
            <a:off x="5448404" y="2638778"/>
            <a:ext cx="1511939" cy="1524132"/>
          </a:xfrm>
          <a:prstGeom prst="rect">
            <a:avLst/>
          </a:prstGeom>
        </p:spPr>
      </p:pic>
      <p:sp>
        <p:nvSpPr>
          <p:cNvPr id="11" name="文本框 10"/>
          <p:cNvSpPr txBox="1"/>
          <p:nvPr/>
        </p:nvSpPr>
        <p:spPr>
          <a:xfrm>
            <a:off x="1303858" y="4162910"/>
            <a:ext cx="1296144" cy="504056"/>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银企云</a:t>
            </a:r>
            <a:endParaRPr lang="en-US" sz="2400" dirty="0">
              <a:ea typeface="微软雅黑" panose="020B0503020204020204" pitchFamily="34" charset="-122"/>
            </a:endParaRPr>
          </a:p>
        </p:txBody>
      </p:sp>
      <p:sp>
        <p:nvSpPr>
          <p:cNvPr id="12" name="文本框 11"/>
          <p:cNvSpPr txBox="1"/>
          <p:nvPr/>
        </p:nvSpPr>
        <p:spPr>
          <a:xfrm>
            <a:off x="3375109" y="4212744"/>
            <a:ext cx="1208723" cy="454222"/>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易企连</a:t>
            </a:r>
            <a:endParaRPr lang="en-US" sz="2400" dirty="0">
              <a:ea typeface="微软雅黑" panose="020B0503020204020204" pitchFamily="34" charset="-122"/>
            </a:endParaRPr>
          </a:p>
        </p:txBody>
      </p:sp>
      <p:sp>
        <p:nvSpPr>
          <p:cNvPr id="13" name="文本框 12"/>
          <p:cNvSpPr txBox="1"/>
          <p:nvPr/>
        </p:nvSpPr>
        <p:spPr>
          <a:xfrm>
            <a:off x="5592305" y="4212744"/>
            <a:ext cx="1224136" cy="454222"/>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云证通</a:t>
            </a:r>
            <a:endParaRPr lang="en-US" sz="2400" dirty="0">
              <a:ea typeface="微软雅黑" panose="020B0503020204020204" pitchFamily="34" charset="-122"/>
            </a:endParaRPr>
          </a:p>
        </p:txBody>
      </p:sp>
      <p:sp>
        <p:nvSpPr>
          <p:cNvPr id="14" name="矩形 13"/>
          <p:cNvSpPr/>
          <p:nvPr/>
        </p:nvSpPr>
        <p:spPr>
          <a:xfrm>
            <a:off x="7752184" y="2636912"/>
            <a:ext cx="1584176" cy="1504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微软雅黑" panose="020B0503020204020204" pitchFamily="34" charset="-122"/>
            </a:endParaRPr>
          </a:p>
        </p:txBody>
      </p:sp>
      <p:pic>
        <p:nvPicPr>
          <p:cNvPr id="15" name="图片 14"/>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flipH="1">
            <a:off x="8112224" y="2996952"/>
            <a:ext cx="864096" cy="869090"/>
          </a:xfrm>
          <a:prstGeom prst="rect">
            <a:avLst/>
          </a:prstGeom>
        </p:spPr>
      </p:pic>
      <p:sp>
        <p:nvSpPr>
          <p:cNvPr id="16" name="文本框 15"/>
          <p:cNvSpPr txBox="1"/>
          <p:nvPr/>
        </p:nvSpPr>
        <p:spPr>
          <a:xfrm>
            <a:off x="8087072" y="4255661"/>
            <a:ext cx="914400" cy="357297"/>
          </a:xfrm>
          <a:prstGeom prst="rect">
            <a:avLst/>
          </a:prstGeom>
        </p:spPr>
        <p:txBody>
          <a:bodyPr vert="horz" wrap="none" lIns="91440" tIns="45720" rIns="91440" bIns="45720" rtlCol="0" anchor="ctr">
            <a:noAutofit/>
          </a:bodyPr>
          <a:lstStyle/>
          <a:p>
            <a:pPr algn="l"/>
            <a:r>
              <a:rPr lang="en-US" altLang="zh-CN" sz="2400" dirty="0">
                <a:ea typeface="微软雅黑" panose="020B0503020204020204" pitchFamily="34" charset="-122"/>
              </a:rPr>
              <a:t>FIDO+</a:t>
            </a:r>
            <a:endParaRPr lang="en-US" sz="2400" dirty="0">
              <a:ea typeface="微软雅黑" panose="020B0503020204020204" pitchFamily="34" charset="-122"/>
            </a:endParaRPr>
          </a:p>
        </p:txBody>
      </p:sp>
      <p:sp>
        <p:nvSpPr>
          <p:cNvPr id="17" name="矩形 16"/>
          <p:cNvSpPr/>
          <p:nvPr/>
        </p:nvSpPr>
        <p:spPr>
          <a:xfrm>
            <a:off x="9982200" y="2636912"/>
            <a:ext cx="1586408" cy="150494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微软雅黑" panose="020B0503020204020204" pitchFamily="34" charset="-122"/>
            </a:endParaRPr>
          </a:p>
        </p:txBody>
      </p:sp>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77596" y="2926086"/>
            <a:ext cx="854506" cy="939956"/>
          </a:xfrm>
          <a:prstGeom prst="rect">
            <a:avLst/>
          </a:prstGeom>
        </p:spPr>
      </p:pic>
      <p:sp>
        <p:nvSpPr>
          <p:cNvPr id="19" name="文本框 18"/>
          <p:cNvSpPr txBox="1"/>
          <p:nvPr/>
        </p:nvSpPr>
        <p:spPr>
          <a:xfrm>
            <a:off x="10272103" y="4141601"/>
            <a:ext cx="1225352" cy="578867"/>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手机盾</a:t>
            </a:r>
            <a:endParaRPr lang="en-US" sz="2400" dirty="0">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1)</a:t>
            </a:r>
            <a:r>
              <a:rPr lang="zh-CN" altLang="en-US" dirty="0"/>
              <a:t>企业客户端身份认证</a:t>
            </a:r>
            <a:endParaRPr lang="en-US" dirty="0"/>
          </a:p>
        </p:txBody>
      </p:sp>
      <p:sp>
        <p:nvSpPr>
          <p:cNvPr id="3" name="内容占位符 2"/>
          <p:cNvSpPr>
            <a:spLocks noGrp="1"/>
          </p:cNvSpPr>
          <p:nvPr>
            <p:ph idx="1"/>
          </p:nvPr>
        </p:nvSpPr>
        <p:spPr/>
        <p:txBody>
          <a:bodyPr>
            <a:normAutofit/>
          </a:bodyPr>
          <a:lstStyle/>
          <a:p>
            <a:endParaRPr lang="en-US" altLang="zh-CN" sz="2800" dirty="0">
              <a:ea typeface="微软雅黑" panose="020B0503020204020204" pitchFamily="34" charset="-122"/>
            </a:endParaRPr>
          </a:p>
          <a:p>
            <a:endParaRPr lang="en-US" altLang="zh-CN" sz="2800" dirty="0">
              <a:ea typeface="微软雅黑" panose="020B0503020204020204" pitchFamily="34" charset="-122"/>
            </a:endParaRPr>
          </a:p>
          <a:p>
            <a:r>
              <a:rPr lang="zh-CN" altLang="en-US" sz="2800" dirty="0">
                <a:ea typeface="微软雅黑" panose="020B0503020204020204" pitchFamily="34" charset="-122"/>
              </a:rPr>
              <a:t>批量交易</a:t>
            </a:r>
            <a:endParaRPr lang="en-US" altLang="zh-CN" sz="2800" dirty="0">
              <a:ea typeface="微软雅黑" panose="020B0503020204020204" pitchFamily="34" charset="-122"/>
            </a:endParaRPr>
          </a:p>
          <a:p>
            <a:r>
              <a:rPr lang="zh-CN" altLang="en-US" sz="2800" dirty="0">
                <a:ea typeface="微软雅黑" panose="020B0503020204020204" pitchFamily="34" charset="-122"/>
              </a:rPr>
              <a:t>云端安全</a:t>
            </a:r>
            <a:endParaRPr lang="en-US" sz="2800" dirty="0">
              <a:ea typeface="微软雅黑" panose="020B0503020204020204" pitchFamily="34" charset="-122"/>
            </a:endParaRPr>
          </a:p>
        </p:txBody>
      </p:sp>
      <p:sp>
        <p:nvSpPr>
          <p:cNvPr id="4" name="日期占位符 3"/>
          <p:cNvSpPr>
            <a:spLocks noGrp="1"/>
          </p:cNvSpPr>
          <p:nvPr>
            <p:ph type="dt" sz="half" idx="10"/>
          </p:nvPr>
        </p:nvSpPr>
        <p:spPr/>
        <p:txBody>
          <a:bodyPr/>
          <a:lstStyle/>
          <a:p>
            <a:fld id="{DE1761B3-654A-410A-88F6-7C2BAFADEF30}"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5" name="页脚占位符 4"/>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57</a:t>
            </a:fld>
            <a:endParaRPr lang="en-US" dirty="0">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a:t>
            </a:r>
            <a:r>
              <a:rPr lang="zh-CN" altLang="en-US" dirty="0"/>
              <a:t>）移动端身份认证</a:t>
            </a:r>
            <a:endParaRPr lang="en-US" dirty="0"/>
          </a:p>
        </p:txBody>
      </p:sp>
      <p:sp>
        <p:nvSpPr>
          <p:cNvPr id="4" name="日期占位符 3"/>
          <p:cNvSpPr>
            <a:spLocks noGrp="1"/>
          </p:cNvSpPr>
          <p:nvPr>
            <p:ph type="dt" sz="half" idx="10"/>
          </p:nvPr>
        </p:nvSpPr>
        <p:spPr/>
        <p:txBody>
          <a:bodyPr/>
          <a:lstStyle/>
          <a:p>
            <a:fld id="{1C315BAB-1E38-40C3-86D7-16A3239C8946}"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5" name="页脚占位符 4"/>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58</a:t>
            </a:fld>
            <a:endParaRPr lang="en-US" dirty="0">
              <a:ea typeface="微软雅黑" panose="020B0503020204020204" pitchFamily="34" charset="-122"/>
            </a:endParaRPr>
          </a:p>
        </p:txBody>
      </p:sp>
      <p:graphicFrame>
        <p:nvGraphicFramePr>
          <p:cNvPr id="7" name="表格 4"/>
          <p:cNvGraphicFramePr>
            <a:graphicFrameLocks noGrp="1"/>
          </p:cNvGraphicFramePr>
          <p:nvPr>
            <p:ph idx="1"/>
          </p:nvPr>
        </p:nvGraphicFramePr>
        <p:xfrm>
          <a:off x="551384" y="1196752"/>
          <a:ext cx="11233250" cy="4529274"/>
        </p:xfrm>
        <a:graphic>
          <a:graphicData uri="http://schemas.openxmlformats.org/drawingml/2006/table">
            <a:tbl>
              <a:tblPr firstRow="1" bandRow="1">
                <a:tableStyleId>{5C22544A-7EE6-4342-B048-85BDC9FD1C3A}</a:tableStyleId>
              </a:tblPr>
              <a:tblGrid>
                <a:gridCol w="2246650">
                  <a:extLst>
                    <a:ext uri="{9D8B030D-6E8A-4147-A177-3AD203B41FA5}">
                      <a16:colId xmlns:a16="http://schemas.microsoft.com/office/drawing/2014/main" xmlns="" val="20000"/>
                    </a:ext>
                  </a:extLst>
                </a:gridCol>
                <a:gridCol w="2246650">
                  <a:extLst>
                    <a:ext uri="{9D8B030D-6E8A-4147-A177-3AD203B41FA5}">
                      <a16:colId xmlns:a16="http://schemas.microsoft.com/office/drawing/2014/main" xmlns="" val="20001"/>
                    </a:ext>
                  </a:extLst>
                </a:gridCol>
                <a:gridCol w="2246650">
                  <a:extLst>
                    <a:ext uri="{9D8B030D-6E8A-4147-A177-3AD203B41FA5}">
                      <a16:colId xmlns:a16="http://schemas.microsoft.com/office/drawing/2014/main" xmlns="" val="20002"/>
                    </a:ext>
                  </a:extLst>
                </a:gridCol>
                <a:gridCol w="2246650">
                  <a:extLst>
                    <a:ext uri="{9D8B030D-6E8A-4147-A177-3AD203B41FA5}">
                      <a16:colId xmlns:a16="http://schemas.microsoft.com/office/drawing/2014/main" xmlns="" val="20003"/>
                    </a:ext>
                  </a:extLst>
                </a:gridCol>
                <a:gridCol w="2246650">
                  <a:extLst>
                    <a:ext uri="{9D8B030D-6E8A-4147-A177-3AD203B41FA5}">
                      <a16:colId xmlns:a16="http://schemas.microsoft.com/office/drawing/2014/main" xmlns="" val="20004"/>
                    </a:ext>
                  </a:extLst>
                </a:gridCol>
              </a:tblGrid>
              <a:tr h="754879">
                <a:tc>
                  <a:txBody>
                    <a:bodyPr/>
                    <a:lstStyle/>
                    <a:p>
                      <a:pPr algn="ctr"/>
                      <a:endParaRPr lang="zh-CN" altLang="en-US" sz="20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安全性</a:t>
                      </a:r>
                    </a:p>
                  </a:txBody>
                  <a:tcPr anchor="ctr"/>
                </a:tc>
                <a:tc>
                  <a:txBody>
                    <a:bodyPr/>
                    <a:lstStyle/>
                    <a:p>
                      <a:pPr algn="ctr"/>
                      <a:r>
                        <a:rPr lang="zh-CN" altLang="en-US" sz="20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兼容性</a:t>
                      </a:r>
                    </a:p>
                  </a:txBody>
                  <a:tcPr anchor="ctr"/>
                </a:tc>
                <a:tc>
                  <a:txBody>
                    <a:bodyPr/>
                    <a:lstStyle/>
                    <a:p>
                      <a:pPr algn="ctr"/>
                      <a:r>
                        <a:rPr lang="zh-CN" altLang="en-US" sz="20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成本优势</a:t>
                      </a:r>
                    </a:p>
                  </a:txBody>
                  <a:tcPr anchor="ctr"/>
                </a:tc>
                <a:tc>
                  <a:txBody>
                    <a:bodyPr/>
                    <a:lstStyle/>
                    <a:p>
                      <a:pPr algn="ctr"/>
                      <a:r>
                        <a:rPr lang="zh-CN" altLang="en-US" sz="20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用户体验</a:t>
                      </a:r>
                    </a:p>
                  </a:txBody>
                  <a:tcPr anchor="ctr"/>
                </a:tc>
                <a:extLst>
                  <a:ext uri="{0D108BD9-81ED-4DB2-BD59-A6C34878D82A}">
                    <a16:rowId xmlns:a16="http://schemas.microsoft.com/office/drawing/2014/main" xmlns="" val="10000"/>
                  </a:ext>
                </a:extLst>
              </a:tr>
              <a:tr h="754879">
                <a:tc>
                  <a:txBody>
                    <a:bodyP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软证书</a:t>
                      </a: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754879">
                <a:tc>
                  <a:txBody>
                    <a:bodyP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云证通</a:t>
                      </a: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754879">
                <a:tc>
                  <a:txBody>
                    <a:bodyPr/>
                    <a:lstStyle/>
                    <a:p>
                      <a:pPr algn="ctr"/>
                      <a:r>
                        <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FIDO+</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3"/>
                  </a:ext>
                </a:extLst>
              </a:tr>
              <a:tr h="754879">
                <a:tc>
                  <a:txBody>
                    <a:bodyP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手机盾</a:t>
                      </a: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4"/>
                  </a:ext>
                </a:extLst>
              </a:tr>
              <a:tr h="754879">
                <a:tc>
                  <a:txBody>
                    <a:bodyP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蓝牙</a:t>
                      </a:r>
                      <a:r>
                        <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Key</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5"/>
                  </a:ext>
                </a:extLst>
              </a:tr>
            </a:tbl>
          </a:graphicData>
        </a:graphic>
      </p:graphicFrame>
      <p:sp>
        <p:nvSpPr>
          <p:cNvPr id="8" name="乘号 7"/>
          <p:cNvSpPr/>
          <p:nvPr/>
        </p:nvSpPr>
        <p:spPr>
          <a:xfrm>
            <a:off x="3731922" y="2132855"/>
            <a:ext cx="216000" cy="216000"/>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星形: 五角 32"/>
          <p:cNvSpPr/>
          <p:nvPr/>
        </p:nvSpPr>
        <p:spPr>
          <a:xfrm>
            <a:off x="9772186"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0" name="星形: 五角 33"/>
          <p:cNvSpPr/>
          <p:nvPr/>
        </p:nvSpPr>
        <p:spPr>
          <a:xfrm>
            <a:off x="10130337"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 name="星形: 五角 34"/>
          <p:cNvSpPr/>
          <p:nvPr/>
        </p:nvSpPr>
        <p:spPr>
          <a:xfrm>
            <a:off x="10488488"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星形: 五角 35"/>
          <p:cNvSpPr/>
          <p:nvPr/>
        </p:nvSpPr>
        <p:spPr>
          <a:xfrm>
            <a:off x="10846639"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星形: 五角 57"/>
          <p:cNvSpPr/>
          <p:nvPr/>
        </p:nvSpPr>
        <p:spPr>
          <a:xfrm>
            <a:off x="9772186"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 name="星形: 五角 58"/>
          <p:cNvSpPr/>
          <p:nvPr/>
        </p:nvSpPr>
        <p:spPr>
          <a:xfrm>
            <a:off x="10130337"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星形: 五角 59"/>
          <p:cNvSpPr/>
          <p:nvPr/>
        </p:nvSpPr>
        <p:spPr>
          <a:xfrm>
            <a:off x="10488488"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星形: 五角 60"/>
          <p:cNvSpPr/>
          <p:nvPr/>
        </p:nvSpPr>
        <p:spPr>
          <a:xfrm>
            <a:off x="10846639"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 name="星形: 五角 62"/>
          <p:cNvSpPr/>
          <p:nvPr/>
        </p:nvSpPr>
        <p:spPr>
          <a:xfrm>
            <a:off x="9772186"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 name="星形: 五角 63"/>
          <p:cNvSpPr/>
          <p:nvPr/>
        </p:nvSpPr>
        <p:spPr>
          <a:xfrm>
            <a:off x="10130337"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9" name="星形: 五角 64"/>
          <p:cNvSpPr/>
          <p:nvPr/>
        </p:nvSpPr>
        <p:spPr>
          <a:xfrm>
            <a:off x="10488488"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0" name="星形: 五角 65"/>
          <p:cNvSpPr/>
          <p:nvPr/>
        </p:nvSpPr>
        <p:spPr>
          <a:xfrm>
            <a:off x="10846639"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星形: 五角 66"/>
          <p:cNvSpPr/>
          <p:nvPr/>
        </p:nvSpPr>
        <p:spPr>
          <a:xfrm>
            <a:off x="11204791"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星形: 五角 67"/>
          <p:cNvSpPr/>
          <p:nvPr/>
        </p:nvSpPr>
        <p:spPr>
          <a:xfrm>
            <a:off x="9772186"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3" name="星形: 五角 68"/>
          <p:cNvSpPr/>
          <p:nvPr/>
        </p:nvSpPr>
        <p:spPr>
          <a:xfrm>
            <a:off x="10130337"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4" name="星形: 五角 69"/>
          <p:cNvSpPr/>
          <p:nvPr/>
        </p:nvSpPr>
        <p:spPr>
          <a:xfrm>
            <a:off x="10488488"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5" name="星形: 五角 70"/>
          <p:cNvSpPr/>
          <p:nvPr/>
        </p:nvSpPr>
        <p:spPr>
          <a:xfrm>
            <a:off x="10846639"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6" name="星形: 五角 71"/>
          <p:cNvSpPr/>
          <p:nvPr/>
        </p:nvSpPr>
        <p:spPr>
          <a:xfrm>
            <a:off x="11204791"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星形: 五角 72"/>
          <p:cNvSpPr/>
          <p:nvPr/>
        </p:nvSpPr>
        <p:spPr>
          <a:xfrm>
            <a:off x="9772186"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8" name="星形: 五角 73"/>
          <p:cNvSpPr/>
          <p:nvPr/>
        </p:nvSpPr>
        <p:spPr>
          <a:xfrm>
            <a:off x="10130337"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9" name="星形: 五角 74"/>
          <p:cNvSpPr/>
          <p:nvPr/>
        </p:nvSpPr>
        <p:spPr>
          <a:xfrm>
            <a:off x="10488488"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3" name="星形: 五角 82"/>
          <p:cNvSpPr/>
          <p:nvPr/>
        </p:nvSpPr>
        <p:spPr>
          <a:xfrm>
            <a:off x="7492727"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4" name="星形: 五角 83"/>
          <p:cNvSpPr/>
          <p:nvPr/>
        </p:nvSpPr>
        <p:spPr>
          <a:xfrm>
            <a:off x="7850878"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5" name="星形: 五角 84"/>
          <p:cNvSpPr/>
          <p:nvPr/>
        </p:nvSpPr>
        <p:spPr>
          <a:xfrm>
            <a:off x="8209029"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6" name="星形: 五角 85"/>
          <p:cNvSpPr/>
          <p:nvPr/>
        </p:nvSpPr>
        <p:spPr>
          <a:xfrm>
            <a:off x="8567180"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7" name="星形: 五角 86"/>
          <p:cNvSpPr/>
          <p:nvPr/>
        </p:nvSpPr>
        <p:spPr>
          <a:xfrm>
            <a:off x="8925332"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8" name="星形: 五角 87"/>
          <p:cNvSpPr/>
          <p:nvPr/>
        </p:nvSpPr>
        <p:spPr>
          <a:xfrm>
            <a:off x="7492727"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9" name="星形: 五角 88"/>
          <p:cNvSpPr/>
          <p:nvPr/>
        </p:nvSpPr>
        <p:spPr>
          <a:xfrm>
            <a:off x="7850878"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0" name="星形: 五角 89"/>
          <p:cNvSpPr/>
          <p:nvPr/>
        </p:nvSpPr>
        <p:spPr>
          <a:xfrm>
            <a:off x="8209029"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1" name="星形: 五角 90"/>
          <p:cNvSpPr/>
          <p:nvPr/>
        </p:nvSpPr>
        <p:spPr>
          <a:xfrm>
            <a:off x="8567180"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2" name="星形: 五角 91"/>
          <p:cNvSpPr/>
          <p:nvPr/>
        </p:nvSpPr>
        <p:spPr>
          <a:xfrm>
            <a:off x="8925332"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3" name="星形: 五角 92"/>
          <p:cNvSpPr/>
          <p:nvPr/>
        </p:nvSpPr>
        <p:spPr>
          <a:xfrm>
            <a:off x="7492727"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4" name="星形: 五角 93"/>
          <p:cNvSpPr/>
          <p:nvPr/>
        </p:nvSpPr>
        <p:spPr>
          <a:xfrm>
            <a:off x="7850878"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5" name="星形: 五角 94"/>
          <p:cNvSpPr/>
          <p:nvPr/>
        </p:nvSpPr>
        <p:spPr>
          <a:xfrm>
            <a:off x="8209029"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6" name="星形: 五角 95"/>
          <p:cNvSpPr/>
          <p:nvPr/>
        </p:nvSpPr>
        <p:spPr>
          <a:xfrm>
            <a:off x="8567180"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7" name="星形: 五角 97"/>
          <p:cNvSpPr/>
          <p:nvPr/>
        </p:nvSpPr>
        <p:spPr>
          <a:xfrm>
            <a:off x="7492727"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8" name="星形: 五角 98"/>
          <p:cNvSpPr/>
          <p:nvPr/>
        </p:nvSpPr>
        <p:spPr>
          <a:xfrm>
            <a:off x="7850878"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9" name="星形: 五角 99"/>
          <p:cNvSpPr/>
          <p:nvPr/>
        </p:nvSpPr>
        <p:spPr>
          <a:xfrm>
            <a:off x="8209029"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0" name="星形: 五角 100"/>
          <p:cNvSpPr/>
          <p:nvPr/>
        </p:nvSpPr>
        <p:spPr>
          <a:xfrm>
            <a:off x="8567180"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星形: 五角 102"/>
          <p:cNvSpPr/>
          <p:nvPr/>
        </p:nvSpPr>
        <p:spPr>
          <a:xfrm>
            <a:off x="7492727"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星形: 五角 103"/>
          <p:cNvSpPr/>
          <p:nvPr/>
        </p:nvSpPr>
        <p:spPr>
          <a:xfrm>
            <a:off x="7850878"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3" name="星形: 五角 104"/>
          <p:cNvSpPr/>
          <p:nvPr/>
        </p:nvSpPr>
        <p:spPr>
          <a:xfrm>
            <a:off x="8209029"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8" name="星形: 五角 112"/>
          <p:cNvSpPr/>
          <p:nvPr/>
        </p:nvSpPr>
        <p:spPr>
          <a:xfrm>
            <a:off x="5271698"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9" name="星形: 五角 113"/>
          <p:cNvSpPr/>
          <p:nvPr/>
        </p:nvSpPr>
        <p:spPr>
          <a:xfrm>
            <a:off x="5629849"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0" name="星形: 五角 114"/>
          <p:cNvSpPr/>
          <p:nvPr/>
        </p:nvSpPr>
        <p:spPr>
          <a:xfrm>
            <a:off x="5988000"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1" name="星形: 五角 115"/>
          <p:cNvSpPr/>
          <p:nvPr/>
        </p:nvSpPr>
        <p:spPr>
          <a:xfrm>
            <a:off x="6346151"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2" name="星形: 五角 116"/>
          <p:cNvSpPr/>
          <p:nvPr/>
        </p:nvSpPr>
        <p:spPr>
          <a:xfrm>
            <a:off x="6704303" y="2132856"/>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3" name="星形: 五角 117"/>
          <p:cNvSpPr/>
          <p:nvPr/>
        </p:nvSpPr>
        <p:spPr>
          <a:xfrm>
            <a:off x="5271698"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4" name="星形: 五角 118"/>
          <p:cNvSpPr/>
          <p:nvPr/>
        </p:nvSpPr>
        <p:spPr>
          <a:xfrm>
            <a:off x="5629849"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5" name="星形: 五角 119"/>
          <p:cNvSpPr/>
          <p:nvPr/>
        </p:nvSpPr>
        <p:spPr>
          <a:xfrm>
            <a:off x="5988000"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6" name="星形: 五角 120"/>
          <p:cNvSpPr/>
          <p:nvPr/>
        </p:nvSpPr>
        <p:spPr>
          <a:xfrm>
            <a:off x="6346151"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7" name="星形: 五角 121"/>
          <p:cNvSpPr/>
          <p:nvPr/>
        </p:nvSpPr>
        <p:spPr>
          <a:xfrm>
            <a:off x="6704303"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8" name="星形: 五角 122"/>
          <p:cNvSpPr/>
          <p:nvPr/>
        </p:nvSpPr>
        <p:spPr>
          <a:xfrm>
            <a:off x="5271698"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9" name="星形: 五角 123"/>
          <p:cNvSpPr/>
          <p:nvPr/>
        </p:nvSpPr>
        <p:spPr>
          <a:xfrm>
            <a:off x="5629849"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0" name="星形: 五角 124"/>
          <p:cNvSpPr/>
          <p:nvPr/>
        </p:nvSpPr>
        <p:spPr>
          <a:xfrm>
            <a:off x="5988000"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1" name="星形: 五角 127"/>
          <p:cNvSpPr/>
          <p:nvPr/>
        </p:nvSpPr>
        <p:spPr>
          <a:xfrm>
            <a:off x="5271698"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2" name="星形: 五角 128"/>
          <p:cNvSpPr/>
          <p:nvPr/>
        </p:nvSpPr>
        <p:spPr>
          <a:xfrm>
            <a:off x="5629849"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3" name="星形: 五角 132"/>
          <p:cNvSpPr/>
          <p:nvPr/>
        </p:nvSpPr>
        <p:spPr>
          <a:xfrm>
            <a:off x="5271698"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4" name="星形: 五角 133"/>
          <p:cNvSpPr/>
          <p:nvPr/>
        </p:nvSpPr>
        <p:spPr>
          <a:xfrm>
            <a:off x="5629849"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5" name="星形: 五角 134"/>
          <p:cNvSpPr/>
          <p:nvPr/>
        </p:nvSpPr>
        <p:spPr>
          <a:xfrm>
            <a:off x="5988000"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6" name="星形: 五角 135"/>
          <p:cNvSpPr/>
          <p:nvPr/>
        </p:nvSpPr>
        <p:spPr>
          <a:xfrm>
            <a:off x="6346151"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0" name="星形: 五角 147"/>
          <p:cNvSpPr/>
          <p:nvPr/>
        </p:nvSpPr>
        <p:spPr>
          <a:xfrm>
            <a:off x="3015620"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1" name="星形: 五角 148"/>
          <p:cNvSpPr/>
          <p:nvPr/>
        </p:nvSpPr>
        <p:spPr>
          <a:xfrm>
            <a:off x="3420917"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2" name="星形: 五角 149"/>
          <p:cNvSpPr/>
          <p:nvPr/>
        </p:nvSpPr>
        <p:spPr>
          <a:xfrm>
            <a:off x="3731922"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3" name="星形: 五角 150"/>
          <p:cNvSpPr/>
          <p:nvPr/>
        </p:nvSpPr>
        <p:spPr>
          <a:xfrm>
            <a:off x="4090073" y="2887143"/>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4" name="星形: 五角 152"/>
          <p:cNvSpPr/>
          <p:nvPr/>
        </p:nvSpPr>
        <p:spPr>
          <a:xfrm>
            <a:off x="3015620"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5" name="星形: 五角 153"/>
          <p:cNvSpPr/>
          <p:nvPr/>
        </p:nvSpPr>
        <p:spPr>
          <a:xfrm>
            <a:off x="3373771"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6" name="星形: 五角 154"/>
          <p:cNvSpPr/>
          <p:nvPr/>
        </p:nvSpPr>
        <p:spPr>
          <a:xfrm>
            <a:off x="3731922"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7" name="星形: 五角 155"/>
          <p:cNvSpPr/>
          <p:nvPr/>
        </p:nvSpPr>
        <p:spPr>
          <a:xfrm>
            <a:off x="4090073" y="3641430"/>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8" name="星形: 五角 157"/>
          <p:cNvSpPr/>
          <p:nvPr/>
        </p:nvSpPr>
        <p:spPr>
          <a:xfrm>
            <a:off x="3015620"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9" name="星形: 五角 158"/>
          <p:cNvSpPr/>
          <p:nvPr/>
        </p:nvSpPr>
        <p:spPr>
          <a:xfrm>
            <a:off x="3373771"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0" name="星形: 五角 159"/>
          <p:cNvSpPr/>
          <p:nvPr/>
        </p:nvSpPr>
        <p:spPr>
          <a:xfrm>
            <a:off x="3731922"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1" name="星形: 五角 160"/>
          <p:cNvSpPr/>
          <p:nvPr/>
        </p:nvSpPr>
        <p:spPr>
          <a:xfrm>
            <a:off x="4090073"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2" name="星形: 五角 161"/>
          <p:cNvSpPr/>
          <p:nvPr/>
        </p:nvSpPr>
        <p:spPr>
          <a:xfrm>
            <a:off x="4448225" y="4395717"/>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3" name="星形: 五角 162"/>
          <p:cNvSpPr/>
          <p:nvPr/>
        </p:nvSpPr>
        <p:spPr>
          <a:xfrm>
            <a:off x="3015620"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4" name="星形: 五角 163"/>
          <p:cNvSpPr/>
          <p:nvPr/>
        </p:nvSpPr>
        <p:spPr>
          <a:xfrm>
            <a:off x="3373771"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5" name="星形: 五角 164"/>
          <p:cNvSpPr/>
          <p:nvPr/>
        </p:nvSpPr>
        <p:spPr>
          <a:xfrm>
            <a:off x="3731922"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6" name="星形: 五角 165"/>
          <p:cNvSpPr/>
          <p:nvPr/>
        </p:nvSpPr>
        <p:spPr>
          <a:xfrm>
            <a:off x="4090073"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7" name="星形: 五角 166"/>
          <p:cNvSpPr/>
          <p:nvPr/>
        </p:nvSpPr>
        <p:spPr>
          <a:xfrm>
            <a:off x="4448225" y="5150004"/>
            <a:ext cx="216000" cy="21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8"/>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71"/>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7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5"/>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0"/>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4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43"/>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46"/>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49"/>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52"/>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5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7"/>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8"/>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19"/>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20"/>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21"/>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26"/>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25"/>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24"/>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23"/>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22"/>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9"/>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10"/>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11"/>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12"/>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13"/>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14"/>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15"/>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16"/>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27"/>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28"/>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 </a:t>
            </a:r>
            <a:r>
              <a:rPr lang="zh-CN" altLang="en-US" dirty="0"/>
              <a:t>服务端身份认证</a:t>
            </a:r>
            <a:endParaRPr lang="en-US" dirty="0"/>
          </a:p>
        </p:txBody>
      </p:sp>
      <p:sp>
        <p:nvSpPr>
          <p:cNvPr id="3" name="内容占位符 2"/>
          <p:cNvSpPr>
            <a:spLocks noGrp="1"/>
          </p:cNvSpPr>
          <p:nvPr>
            <p:ph idx="1"/>
          </p:nvPr>
        </p:nvSpPr>
        <p:spPr/>
        <p:txBody>
          <a:bodyPr/>
          <a:lstStyle/>
          <a:p>
            <a:endParaRPr lang="en-US" dirty="0">
              <a:ea typeface="微软雅黑" panose="020B0503020204020204" pitchFamily="34" charset="-122"/>
            </a:endParaRPr>
          </a:p>
        </p:txBody>
      </p:sp>
      <p:sp>
        <p:nvSpPr>
          <p:cNvPr id="4" name="日期占位符 3"/>
          <p:cNvSpPr>
            <a:spLocks noGrp="1"/>
          </p:cNvSpPr>
          <p:nvPr>
            <p:ph type="dt" sz="half" idx="10"/>
          </p:nvPr>
        </p:nvSpPr>
        <p:spPr/>
        <p:txBody>
          <a:bodyPr/>
          <a:lstStyle/>
          <a:p>
            <a:fld id="{5323F42C-F52C-49DD-AB26-DE48D4E752B5}"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5" name="页脚占位符 4"/>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59</a:t>
            </a:fld>
            <a:endParaRPr lang="en-US" dirty="0">
              <a:ea typeface="微软雅黑" panose="020B0503020204020204" pitchFamily="34" charset="-122"/>
            </a:endParaRPr>
          </a:p>
        </p:txBody>
      </p:sp>
      <p:pic>
        <p:nvPicPr>
          <p:cNvPr id="7" name="图片 6"/>
          <p:cNvPicPr>
            <a:picLocks noChangeAspect="1"/>
          </p:cNvPicPr>
          <p:nvPr/>
        </p:nvPicPr>
        <p:blipFill>
          <a:blip r:embed="rId2" cstate="print"/>
          <a:stretch>
            <a:fillRect/>
          </a:stretch>
        </p:blipFill>
        <p:spPr>
          <a:xfrm>
            <a:off x="5755671" y="4581128"/>
            <a:ext cx="2749739" cy="1080000"/>
          </a:xfrm>
          <a:prstGeom prst="rect">
            <a:avLst/>
          </a:prstGeom>
        </p:spPr>
      </p:pic>
      <p:pic>
        <p:nvPicPr>
          <p:cNvPr id="8" name="图片 7"/>
          <p:cNvPicPr>
            <a:picLocks noChangeAspect="1"/>
          </p:cNvPicPr>
          <p:nvPr/>
        </p:nvPicPr>
        <p:blipFill>
          <a:blip r:embed="rId3" cstate="print"/>
          <a:stretch>
            <a:fillRect/>
          </a:stretch>
        </p:blipFill>
        <p:spPr>
          <a:xfrm>
            <a:off x="306243" y="4473096"/>
            <a:ext cx="3913920" cy="1080000"/>
          </a:xfrm>
          <a:prstGeom prst="rect">
            <a:avLst/>
          </a:prstGeom>
        </p:spPr>
      </p:pic>
      <p:pic>
        <p:nvPicPr>
          <p:cNvPr id="9" name="图片 8"/>
          <p:cNvPicPr>
            <a:picLocks noChangeAspect="1"/>
          </p:cNvPicPr>
          <p:nvPr/>
        </p:nvPicPr>
        <p:blipFill>
          <a:blip r:embed="rId4" cstate="print"/>
          <a:stretch>
            <a:fillRect/>
          </a:stretch>
        </p:blipFill>
        <p:spPr>
          <a:xfrm>
            <a:off x="8688288" y="4509120"/>
            <a:ext cx="2996373" cy="1080000"/>
          </a:xfrm>
          <a:prstGeom prst="rect">
            <a:avLst/>
          </a:prstGeom>
        </p:spPr>
      </p:pic>
      <p:pic>
        <p:nvPicPr>
          <p:cNvPr id="10" name="图片 9"/>
          <p:cNvPicPr>
            <a:picLocks noChangeAspect="1"/>
          </p:cNvPicPr>
          <p:nvPr/>
        </p:nvPicPr>
        <p:blipFill>
          <a:blip r:embed="rId5" cstate="print"/>
          <a:stretch>
            <a:fillRect/>
          </a:stretch>
        </p:blipFill>
        <p:spPr>
          <a:xfrm>
            <a:off x="4177272" y="4293096"/>
            <a:ext cx="1440000" cy="1440000"/>
          </a:xfrm>
          <a:prstGeom prst="rect">
            <a:avLst/>
          </a:prstGeom>
        </p:spPr>
      </p:pic>
      <p:pic>
        <p:nvPicPr>
          <p:cNvPr id="11" name="图片 20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87488" y="2087869"/>
            <a:ext cx="9000000" cy="3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87488" y="2663498"/>
            <a:ext cx="9000000" cy="30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7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7488" y="3222882"/>
            <a:ext cx="9000000" cy="38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Others_10"/>
          <p:cNvSpPr txBox="1"/>
          <p:nvPr>
            <p:custDataLst>
              <p:tags r:id="rId2"/>
            </p:custDataLst>
          </p:nvPr>
        </p:nvSpPr>
        <p:spPr>
          <a:xfrm>
            <a:off x="2082800" y="571056"/>
            <a:ext cx="1460500" cy="646331"/>
          </a:xfrm>
          <a:prstGeom prst="rect">
            <a:avLst/>
          </a:prstGeom>
          <a:noFill/>
          <a:ln>
            <a:noFill/>
          </a:ln>
        </p:spPr>
        <p:txBody>
          <a:bodyPr wrap="square" lIns="0" tIns="0" rIns="0" bIns="0" rtlCol="0" anchor="ctr" anchorCtr="0">
            <a:noAutofit/>
          </a:bodyPr>
          <a:lstStyle/>
          <a:p>
            <a:pPr algn="ctr"/>
            <a:r>
              <a:rPr lang="zh-CN" altLang="en-US" sz="4800" b="1" dirty="0">
                <a:latin typeface="微软雅黑" panose="020B0503020204020204" pitchFamily="34" charset="-122"/>
                <a:ea typeface="微软雅黑" panose="020B0503020204020204" pitchFamily="34" charset="-122"/>
              </a:rPr>
              <a:t>目录</a:t>
            </a:r>
          </a:p>
        </p:txBody>
      </p:sp>
      <p:sp>
        <p:nvSpPr>
          <p:cNvPr id="40" name="MH_Others_1"/>
          <p:cNvSpPr/>
          <p:nvPr>
            <p:custDataLst>
              <p:tags r:id="rId3"/>
            </p:custDataLst>
          </p:nvPr>
        </p:nvSpPr>
        <p:spPr>
          <a:xfrm>
            <a:off x="2711624" y="2400969"/>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sz="3600">
              <a:ea typeface="微软雅黑" panose="020B0503020204020204" pitchFamily="34" charset="-122"/>
            </a:endParaRPr>
          </a:p>
        </p:txBody>
      </p:sp>
      <p:sp>
        <p:nvSpPr>
          <p:cNvPr id="49" name="MH_Others_2"/>
          <p:cNvSpPr/>
          <p:nvPr>
            <p:custDataLst>
              <p:tags r:id="rId4"/>
            </p:custDataLst>
          </p:nvPr>
        </p:nvSpPr>
        <p:spPr>
          <a:xfrm>
            <a:off x="2711624" y="3253287"/>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sz="3600">
              <a:ea typeface="微软雅黑" panose="020B0503020204020204" pitchFamily="34" charset="-122"/>
            </a:endParaRPr>
          </a:p>
        </p:txBody>
      </p:sp>
      <p:sp>
        <p:nvSpPr>
          <p:cNvPr id="61" name="MH_Others_3"/>
          <p:cNvSpPr/>
          <p:nvPr>
            <p:custDataLst>
              <p:tags r:id="rId5"/>
            </p:custDataLst>
          </p:nvPr>
        </p:nvSpPr>
        <p:spPr>
          <a:xfrm>
            <a:off x="2711624" y="4105607"/>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sz="3600">
              <a:ea typeface="微软雅黑" panose="020B0503020204020204" pitchFamily="34" charset="-122"/>
            </a:endParaRPr>
          </a:p>
        </p:txBody>
      </p:sp>
      <p:sp>
        <p:nvSpPr>
          <p:cNvPr id="41" name="MH_Entry_1">
            <a:hlinkClick r:id="rId14" action="ppaction://hlinksldjump"/>
          </p:cNvPr>
          <p:cNvSpPr/>
          <p:nvPr>
            <p:custDataLst>
              <p:tags r:id="rId6"/>
            </p:custDataLst>
          </p:nvPr>
        </p:nvSpPr>
        <p:spPr>
          <a:xfrm>
            <a:off x="2800525" y="234888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lnSpcReduction="10000"/>
          </a:bodyPr>
          <a:lstStyle/>
          <a:p>
            <a:r>
              <a:rPr lang="zh-CN" altLang="en-US" sz="3600" spc="200" dirty="0">
                <a:solidFill>
                  <a:srgbClr val="FFFFFF"/>
                </a:solidFill>
                <a:ea typeface="微软雅黑" panose="020B0503020204020204" pitchFamily="34" charset="-122"/>
              </a:rPr>
              <a:t>认证</a:t>
            </a:r>
          </a:p>
        </p:txBody>
      </p:sp>
      <p:sp>
        <p:nvSpPr>
          <p:cNvPr id="39" name="MH_Number_1">
            <a:hlinkClick r:id="rId14" action="ppaction://hlinksldjump"/>
          </p:cNvPr>
          <p:cNvSpPr/>
          <p:nvPr>
            <p:custDataLst>
              <p:tags r:id="rId7"/>
            </p:custDataLst>
          </p:nvPr>
        </p:nvSpPr>
        <p:spPr>
          <a:xfrm>
            <a:off x="3029125" y="2348880"/>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600">
                <a:solidFill>
                  <a:schemeClr val="tx1"/>
                </a:solidFill>
                <a:ea typeface="微软雅黑" panose="020B0503020204020204" pitchFamily="34" charset="-122"/>
                <a:cs typeface="Times New Roman" panose="02020603050405020304" pitchFamily="18" charset="0"/>
              </a:rPr>
              <a:t>01</a:t>
            </a:r>
            <a:endParaRPr lang="zh-CN" altLang="en-US" sz="3600">
              <a:solidFill>
                <a:schemeClr val="tx1"/>
              </a:solidFill>
              <a:ea typeface="微软雅黑" panose="020B0503020204020204" pitchFamily="34" charset="-122"/>
              <a:cs typeface="Times New Roman" panose="02020603050405020304" pitchFamily="18" charset="0"/>
            </a:endParaRPr>
          </a:p>
        </p:txBody>
      </p:sp>
      <p:sp>
        <p:nvSpPr>
          <p:cNvPr id="53" name="MH_Entry_2">
            <a:hlinkClick r:id="rId15" action="ppaction://hlinksldjump"/>
          </p:cNvPr>
          <p:cNvSpPr/>
          <p:nvPr>
            <p:custDataLst>
              <p:tags r:id="rId8"/>
            </p:custDataLst>
          </p:nvPr>
        </p:nvSpPr>
        <p:spPr>
          <a:xfrm>
            <a:off x="2800525" y="320120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lnSpcReduction="10000"/>
          </a:bodyPr>
          <a:lstStyle/>
          <a:p>
            <a:r>
              <a:rPr lang="zh-CN" altLang="en-US" sz="3600" spc="200" dirty="0">
                <a:solidFill>
                  <a:srgbClr val="FFFFFF"/>
                </a:solidFill>
                <a:ea typeface="微软雅黑" panose="020B0503020204020204" pitchFamily="34" charset="-122"/>
              </a:rPr>
              <a:t>加密</a:t>
            </a:r>
          </a:p>
        </p:txBody>
      </p:sp>
      <p:sp>
        <p:nvSpPr>
          <p:cNvPr id="57" name="MH_Number_2">
            <a:hlinkClick r:id="rId15" action="ppaction://hlinksldjump"/>
          </p:cNvPr>
          <p:cNvSpPr/>
          <p:nvPr>
            <p:custDataLst>
              <p:tags r:id="rId9"/>
            </p:custDataLst>
          </p:nvPr>
        </p:nvSpPr>
        <p:spPr>
          <a:xfrm>
            <a:off x="3029125" y="3201200"/>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600">
                <a:solidFill>
                  <a:schemeClr val="tx1"/>
                </a:solidFill>
                <a:ea typeface="微软雅黑" panose="020B0503020204020204" pitchFamily="34" charset="-122"/>
                <a:cs typeface="Times New Roman" panose="02020603050405020304" pitchFamily="18" charset="0"/>
              </a:rPr>
              <a:t>02</a:t>
            </a:r>
            <a:endParaRPr lang="zh-CN" altLang="en-US" sz="3600">
              <a:solidFill>
                <a:schemeClr val="tx1"/>
              </a:solidFill>
              <a:ea typeface="微软雅黑" panose="020B0503020204020204" pitchFamily="34" charset="-122"/>
              <a:cs typeface="Times New Roman" panose="02020603050405020304" pitchFamily="18" charset="0"/>
            </a:endParaRPr>
          </a:p>
        </p:txBody>
      </p:sp>
      <p:sp>
        <p:nvSpPr>
          <p:cNvPr id="65" name="MH_Entry_3">
            <a:hlinkClick r:id="rId16" action="ppaction://hlinksldjump"/>
          </p:cNvPr>
          <p:cNvSpPr/>
          <p:nvPr>
            <p:custDataLst>
              <p:tags r:id="rId10"/>
            </p:custDataLst>
          </p:nvPr>
        </p:nvSpPr>
        <p:spPr>
          <a:xfrm>
            <a:off x="2800525" y="405352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lnSpcReduction="10000"/>
          </a:bodyPr>
          <a:lstStyle/>
          <a:p>
            <a:r>
              <a:rPr lang="zh-CN" altLang="en-US" sz="3600" spc="200" dirty="0">
                <a:solidFill>
                  <a:srgbClr val="FFFFFF"/>
                </a:solidFill>
                <a:ea typeface="微软雅黑" panose="020B0503020204020204" pitchFamily="34" charset="-122"/>
              </a:rPr>
              <a:t>通道建立</a:t>
            </a:r>
          </a:p>
        </p:txBody>
      </p:sp>
      <p:sp>
        <p:nvSpPr>
          <p:cNvPr id="69" name="MH_Number_3">
            <a:hlinkClick r:id="rId16" action="ppaction://hlinksldjump"/>
          </p:cNvPr>
          <p:cNvSpPr/>
          <p:nvPr>
            <p:custDataLst>
              <p:tags r:id="rId11"/>
            </p:custDataLst>
          </p:nvPr>
        </p:nvSpPr>
        <p:spPr>
          <a:xfrm>
            <a:off x="3029125" y="405351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600">
                <a:solidFill>
                  <a:schemeClr val="tx1"/>
                </a:solidFill>
                <a:ea typeface="微软雅黑" panose="020B0503020204020204" pitchFamily="34" charset="-122"/>
                <a:cs typeface="Times New Roman" panose="02020603050405020304" pitchFamily="18" charset="0"/>
              </a:rPr>
              <a:t>03</a:t>
            </a:r>
            <a:endParaRPr lang="zh-CN" altLang="en-US" sz="3600">
              <a:solidFill>
                <a:schemeClr val="tx1"/>
              </a:solidFill>
              <a:ea typeface="微软雅黑" panose="020B0503020204020204" pitchFamily="34"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1)</a:t>
            </a:r>
            <a:r>
              <a:rPr lang="zh-CN" altLang="en-US" dirty="0"/>
              <a:t>秘钥安全</a:t>
            </a:r>
            <a:endParaRPr lang="en-US" dirty="0"/>
          </a:p>
        </p:txBody>
      </p:sp>
      <p:sp>
        <p:nvSpPr>
          <p:cNvPr id="4" name="日期占位符 3"/>
          <p:cNvSpPr>
            <a:spLocks noGrp="1"/>
          </p:cNvSpPr>
          <p:nvPr>
            <p:ph type="dt" sz="half" idx="10"/>
          </p:nvPr>
        </p:nvSpPr>
        <p:spPr/>
        <p:txBody>
          <a:bodyPr/>
          <a:lstStyle/>
          <a:p>
            <a:fld id="{94C6AFEC-FA96-4B61-B5FF-5210F61E5539}"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5" name="页脚占位符 4"/>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60</a:t>
            </a:fld>
            <a:endParaRPr lang="en-US" dirty="0">
              <a:ea typeface="微软雅黑" panose="020B0503020204020204" pitchFamily="34" charset="-122"/>
            </a:endParaRPr>
          </a:p>
        </p:txBody>
      </p:sp>
      <p:pic>
        <p:nvPicPr>
          <p:cNvPr id="7" name="图片 25"/>
          <p:cNvPicPr>
            <a:picLocks noChangeAspect="1"/>
          </p:cNvPicPr>
          <p:nvPr/>
        </p:nvPicPr>
        <p:blipFill rotWithShape="1">
          <a:blip r:embed="rId2" cstate="print">
            <a:extLst>
              <a:ext uri="{28A0092B-C50C-407E-A947-70E740481C1C}">
                <a14:useLocalDpi xmlns:a14="http://schemas.microsoft.com/office/drawing/2010/main" val="0"/>
              </a:ext>
            </a:extLst>
          </a:blip>
          <a:srcRect l="6985" r="6940" b="22038"/>
          <a:stretch>
            <a:fillRect/>
          </a:stretch>
        </p:blipFill>
        <p:spPr>
          <a:xfrm>
            <a:off x="3863752" y="4033921"/>
            <a:ext cx="4032448" cy="1771343"/>
          </a:xfrm>
          <a:prstGeom prst="rect">
            <a:avLst/>
          </a:prstGeom>
        </p:spPr>
      </p:pic>
      <p:pic>
        <p:nvPicPr>
          <p:cNvPr id="8" name="图片 27"/>
          <p:cNvPicPr>
            <a:picLocks noChangeAspect="1"/>
          </p:cNvPicPr>
          <p:nvPr/>
        </p:nvPicPr>
        <p:blipFill rotWithShape="1">
          <a:blip r:embed="rId3" cstate="print">
            <a:extLst>
              <a:ext uri="{28A0092B-C50C-407E-A947-70E740481C1C}">
                <a14:useLocalDpi xmlns:a14="http://schemas.microsoft.com/office/drawing/2010/main" val="0"/>
              </a:ext>
            </a:extLst>
          </a:blip>
          <a:srcRect l="6987" r="6921" b="25348"/>
          <a:stretch>
            <a:fillRect/>
          </a:stretch>
        </p:blipFill>
        <p:spPr>
          <a:xfrm>
            <a:off x="3863752" y="1373172"/>
            <a:ext cx="4032448" cy="1695788"/>
          </a:xfrm>
          <a:prstGeom prst="rect">
            <a:avLst/>
          </a:prstGeom>
        </p:spPr>
      </p:pic>
      <p:sp>
        <p:nvSpPr>
          <p:cNvPr id="10" name="文本框 9"/>
          <p:cNvSpPr txBox="1"/>
          <p:nvPr/>
        </p:nvSpPr>
        <p:spPr>
          <a:xfrm flipH="1">
            <a:off x="3575721" y="1124744"/>
            <a:ext cx="7778080" cy="1656184"/>
          </a:xfrm>
          <a:prstGeom prst="rect">
            <a:avLst/>
          </a:prstGeom>
        </p:spPr>
        <p:txBody>
          <a:bodyPr vert="horz" wrap="square" lIns="91440" tIns="45720" rIns="91440" bIns="45720" rtlCol="0" anchor="ctr">
            <a:noAutofit/>
          </a:bodyPr>
          <a:lstStyle/>
          <a:p>
            <a:pPr algn="l"/>
            <a:endParaRPr lang="en-US" sz="2400" dirty="0">
              <a:ea typeface="微软雅黑" panose="020B0503020204020204" pitchFamily="34" charset="-122"/>
            </a:endParaRPr>
          </a:p>
        </p:txBody>
      </p:sp>
      <p:sp>
        <p:nvSpPr>
          <p:cNvPr id="11" name="文本框 10"/>
          <p:cNvSpPr txBox="1"/>
          <p:nvPr/>
        </p:nvSpPr>
        <p:spPr>
          <a:xfrm>
            <a:off x="5197013" y="3085681"/>
            <a:ext cx="914400" cy="554360"/>
          </a:xfrm>
          <a:prstGeom prst="rect">
            <a:avLst/>
          </a:prstGeom>
        </p:spPr>
        <p:txBody>
          <a:bodyPr vert="horz" wrap="none" lIns="91440" tIns="45720" rIns="91440" bIns="45720" rtlCol="0" anchor="ctr">
            <a:noAutofit/>
          </a:bodyPr>
          <a:lstStyle/>
          <a:p>
            <a:pPr algn="l"/>
            <a:r>
              <a:rPr lang="en-US" altLang="zh-CN" sz="2400" dirty="0">
                <a:ea typeface="微软雅黑" panose="020B0503020204020204" pitchFamily="34" charset="-122"/>
              </a:rPr>
              <a:t>C200</a:t>
            </a:r>
            <a:endParaRPr lang="en-US" sz="2400" dirty="0">
              <a:ea typeface="微软雅黑" panose="020B0503020204020204" pitchFamily="34" charset="-122"/>
            </a:endParaRPr>
          </a:p>
        </p:txBody>
      </p:sp>
      <p:sp>
        <p:nvSpPr>
          <p:cNvPr id="12" name="文本框 11"/>
          <p:cNvSpPr txBox="1"/>
          <p:nvPr/>
        </p:nvSpPr>
        <p:spPr>
          <a:xfrm>
            <a:off x="5087888" y="5864782"/>
            <a:ext cx="914400" cy="432048"/>
          </a:xfrm>
          <a:prstGeom prst="rect">
            <a:avLst/>
          </a:prstGeom>
        </p:spPr>
        <p:txBody>
          <a:bodyPr vert="horz" wrap="none" lIns="91440" tIns="45720" rIns="91440" bIns="45720" rtlCol="0" anchor="ctr">
            <a:noAutofit/>
          </a:bodyPr>
          <a:lstStyle/>
          <a:p>
            <a:pPr algn="l"/>
            <a:r>
              <a:rPr lang="en-US" altLang="zh-CN" sz="2400" dirty="0">
                <a:ea typeface="微软雅黑" panose="020B0503020204020204" pitchFamily="34" charset="-122"/>
              </a:rPr>
              <a:t>C200R</a:t>
            </a:r>
            <a:endParaRPr lang="en-US" sz="2400" dirty="0">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a:t>
            </a:r>
            <a:r>
              <a:rPr lang="zh-CN" altLang="en-US" dirty="0"/>
              <a:t>安全传输</a:t>
            </a:r>
            <a:endParaRPr lang="en-US" dirty="0"/>
          </a:p>
        </p:txBody>
      </p:sp>
      <p:pic>
        <p:nvPicPr>
          <p:cNvPr id="9" name="内容占位符 8"/>
          <p:cNvPicPr>
            <a:picLocks noGrp="1" noChangeAspect="1"/>
          </p:cNvPicPr>
          <p:nvPr>
            <p:ph idx="1"/>
          </p:nvPr>
        </p:nvPicPr>
        <p:blipFill>
          <a:blip r:embed="rId2" cstate="print"/>
          <a:stretch>
            <a:fillRect/>
          </a:stretch>
        </p:blipFill>
        <p:spPr>
          <a:xfrm>
            <a:off x="8620659" y="2525623"/>
            <a:ext cx="1552575" cy="1552575"/>
          </a:xfrm>
          <a:prstGeom prst="rect">
            <a:avLst/>
          </a:prstGeom>
        </p:spPr>
      </p:pic>
      <p:sp>
        <p:nvSpPr>
          <p:cNvPr id="4" name="日期占位符 3"/>
          <p:cNvSpPr>
            <a:spLocks noGrp="1"/>
          </p:cNvSpPr>
          <p:nvPr>
            <p:ph type="dt" sz="half" idx="10"/>
          </p:nvPr>
        </p:nvSpPr>
        <p:spPr/>
        <p:txBody>
          <a:bodyPr/>
          <a:lstStyle/>
          <a:p>
            <a:fld id="{16877A19-CB2B-47C1-83D7-5DCE8BF86764}"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5" name="页脚占位符 4"/>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61</a:t>
            </a:fld>
            <a:endParaRPr lang="en-US" dirty="0">
              <a:ea typeface="微软雅黑" panose="020B0503020204020204" pitchFamily="34" charset="-122"/>
            </a:endParaRPr>
          </a:p>
        </p:txBody>
      </p:sp>
      <p:pic>
        <p:nvPicPr>
          <p:cNvPr id="7" name="内容占位符 6"/>
          <p:cNvPicPr>
            <a:picLocks noChangeAspect="1"/>
          </p:cNvPicPr>
          <p:nvPr/>
        </p:nvPicPr>
        <p:blipFill>
          <a:blip r:embed="rId3" cstate="print"/>
          <a:stretch>
            <a:fillRect/>
          </a:stretch>
        </p:blipFill>
        <p:spPr>
          <a:xfrm>
            <a:off x="1775520" y="1539939"/>
            <a:ext cx="1376284" cy="1385050"/>
          </a:xfrm>
          <a:prstGeom prst="rect">
            <a:avLst/>
          </a:prstGeom>
        </p:spPr>
      </p:pic>
      <p:sp>
        <p:nvSpPr>
          <p:cNvPr id="8" name="文本框 7"/>
          <p:cNvSpPr txBox="1"/>
          <p:nvPr/>
        </p:nvSpPr>
        <p:spPr>
          <a:xfrm>
            <a:off x="1859300" y="2959801"/>
            <a:ext cx="1208723" cy="454222"/>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易企连</a:t>
            </a:r>
            <a:endParaRPr lang="en-US" sz="2400" dirty="0">
              <a:ea typeface="微软雅黑" panose="020B0503020204020204" pitchFamily="34" charset="-122"/>
            </a:endParaRPr>
          </a:p>
        </p:txBody>
      </p:sp>
      <p:sp>
        <p:nvSpPr>
          <p:cNvPr id="10" name="文本框 9"/>
          <p:cNvSpPr txBox="1"/>
          <p:nvPr/>
        </p:nvSpPr>
        <p:spPr>
          <a:xfrm>
            <a:off x="8883978" y="4101455"/>
            <a:ext cx="914400" cy="504056"/>
          </a:xfrm>
          <a:prstGeom prst="rect">
            <a:avLst/>
          </a:prstGeom>
        </p:spPr>
        <p:txBody>
          <a:bodyPr vert="horz" wrap="none" lIns="91440" tIns="45720" rIns="91440" bIns="45720" rtlCol="0" anchor="ctr">
            <a:noAutofit/>
          </a:bodyPr>
          <a:lstStyle/>
          <a:p>
            <a:pPr algn="l"/>
            <a:r>
              <a:rPr lang="en-US" sz="2400" dirty="0">
                <a:ea typeface="微软雅黑" panose="020B0503020204020204" pitchFamily="34" charset="-122"/>
              </a:rPr>
              <a:t>SS</a:t>
            </a:r>
            <a:r>
              <a:rPr lang="en-US" altLang="zh-CN" sz="2400" dirty="0">
                <a:ea typeface="微软雅黑" panose="020B0503020204020204" pitchFamily="34" charset="-122"/>
              </a:rPr>
              <a:t>LGW</a:t>
            </a:r>
            <a:endParaRPr lang="en-US" sz="2400" dirty="0">
              <a:ea typeface="微软雅黑" panose="020B0503020204020204" pitchFamily="34" charset="-122"/>
            </a:endParaRPr>
          </a:p>
        </p:txBody>
      </p:sp>
      <p:pic>
        <p:nvPicPr>
          <p:cNvPr id="11" name="图片 10"/>
          <p:cNvPicPr>
            <a:picLocks noChangeAspect="1"/>
          </p:cNvPicPr>
          <p:nvPr/>
        </p:nvPicPr>
        <p:blipFill>
          <a:blip r:embed="rId4" cstate="print"/>
          <a:stretch>
            <a:fillRect/>
          </a:stretch>
        </p:blipFill>
        <p:spPr>
          <a:xfrm>
            <a:off x="3759908" y="2232464"/>
            <a:ext cx="4502788" cy="2234142"/>
          </a:xfrm>
          <a:prstGeom prst="rect">
            <a:avLst/>
          </a:prstGeom>
        </p:spPr>
      </p:pic>
      <p:pic>
        <p:nvPicPr>
          <p:cNvPr id="12" name="图片 11"/>
          <p:cNvPicPr>
            <a:picLocks noChangeAspect="1"/>
          </p:cNvPicPr>
          <p:nvPr/>
        </p:nvPicPr>
        <p:blipFill>
          <a:blip r:embed="rId5" cstate="print"/>
          <a:stretch>
            <a:fillRect/>
          </a:stretch>
        </p:blipFill>
        <p:spPr>
          <a:xfrm>
            <a:off x="1859300" y="3713610"/>
            <a:ext cx="1238250" cy="1171575"/>
          </a:xfrm>
          <a:prstGeom prst="rect">
            <a:avLst/>
          </a:prstGeom>
        </p:spPr>
      </p:pic>
      <p:sp>
        <p:nvSpPr>
          <p:cNvPr id="13" name="文本框 12"/>
          <p:cNvSpPr txBox="1"/>
          <p:nvPr/>
        </p:nvSpPr>
        <p:spPr>
          <a:xfrm>
            <a:off x="1871766" y="4885185"/>
            <a:ext cx="1203545" cy="626368"/>
          </a:xfrm>
          <a:prstGeom prst="rect">
            <a:avLst/>
          </a:prstGeom>
        </p:spPr>
        <p:txBody>
          <a:bodyPr vert="horz" wrap="none" lIns="91440" tIns="45720" rIns="91440" bIns="45720" rtlCol="0" anchor="ctr">
            <a:noAutofit/>
          </a:bodyPr>
          <a:lstStyle/>
          <a:p>
            <a:pPr algn="l"/>
            <a:r>
              <a:rPr lang="en-US" altLang="zh-CN" sz="2400" dirty="0" err="1">
                <a:ea typeface="微软雅黑" panose="020B0503020204020204" pitchFamily="34" charset="-122"/>
              </a:rPr>
              <a:t>Tapstry</a:t>
            </a:r>
            <a:endParaRPr lang="en-US" sz="2400" dirty="0">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防篡改</a:t>
            </a:r>
            <a:endParaRPr lang="en-US" dirty="0"/>
          </a:p>
        </p:txBody>
      </p:sp>
      <p:sp>
        <p:nvSpPr>
          <p:cNvPr id="4" name="日期占位符 3"/>
          <p:cNvSpPr>
            <a:spLocks noGrp="1"/>
          </p:cNvSpPr>
          <p:nvPr>
            <p:ph type="dt" sz="half" idx="10"/>
          </p:nvPr>
        </p:nvSpPr>
        <p:spPr/>
        <p:txBody>
          <a:bodyPr/>
          <a:lstStyle/>
          <a:p>
            <a:fld id="{751A79BE-2F76-441E-8F44-A3DB1E703646}" type="datetime1">
              <a:rPr lang="en-US" smtClean="0"/>
              <a:t>12/1/2021</a:t>
            </a:fld>
            <a:endParaRPr lang="en-US" dirty="0"/>
          </a:p>
        </p:txBody>
      </p:sp>
      <p:sp>
        <p:nvSpPr>
          <p:cNvPr id="5" name="页脚占位符 4"/>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6" name="灯片编号占位符 5"/>
          <p:cNvSpPr>
            <a:spLocks noGrp="1"/>
          </p:cNvSpPr>
          <p:nvPr>
            <p:ph type="sldNum" sz="quarter" idx="12"/>
          </p:nvPr>
        </p:nvSpPr>
        <p:spPr/>
        <p:txBody>
          <a:bodyPr/>
          <a:lstStyle/>
          <a:p>
            <a:fld id="{598CD05A-98A2-49CA-AF2E-8071CA610BC8}" type="slidenum">
              <a:rPr lang="en-US" smtClean="0"/>
              <a:t>62</a:t>
            </a:fld>
            <a:endParaRPr lang="en-US" dirty="0"/>
          </a:p>
        </p:txBody>
      </p:sp>
      <p:sp>
        <p:nvSpPr>
          <p:cNvPr id="7" name="文本框 6"/>
          <p:cNvSpPr txBox="1"/>
          <p:nvPr/>
        </p:nvSpPr>
        <p:spPr>
          <a:xfrm>
            <a:off x="1631504" y="1844824"/>
            <a:ext cx="914400" cy="914400"/>
          </a:xfrm>
          <a:prstGeom prst="rect">
            <a:avLst/>
          </a:prstGeom>
        </p:spPr>
        <p:txBody>
          <a:bodyPr vert="horz" wrap="none" lIns="91440" tIns="45720" rIns="91440" bIns="45720" rtlCol="0" anchor="ctr">
            <a:noAutofit/>
          </a:bodyPr>
          <a:lstStyle/>
          <a:p>
            <a:pPr algn="l"/>
            <a:r>
              <a:rPr lang="en-US" altLang="zh-CN" sz="2400" dirty="0"/>
              <a:t>HASH</a:t>
            </a:r>
            <a:endParaRPr lang="en-US" sz="2400" dirty="0"/>
          </a:p>
        </p:txBody>
      </p:sp>
      <p:sp>
        <p:nvSpPr>
          <p:cNvPr id="8" name="文本框 7"/>
          <p:cNvSpPr txBox="1"/>
          <p:nvPr/>
        </p:nvSpPr>
        <p:spPr>
          <a:xfrm>
            <a:off x="1607465" y="3013816"/>
            <a:ext cx="914400" cy="914400"/>
          </a:xfrm>
          <a:prstGeom prst="rect">
            <a:avLst/>
          </a:prstGeom>
        </p:spPr>
        <p:txBody>
          <a:bodyPr vert="horz" wrap="none" lIns="91440" tIns="45720" rIns="91440" bIns="45720" rtlCol="0" anchor="ctr">
            <a:noAutofit/>
          </a:bodyPr>
          <a:lstStyle/>
          <a:p>
            <a:pPr algn="l"/>
            <a:r>
              <a:rPr lang="en-US" altLang="zh-CN" sz="2400" dirty="0"/>
              <a:t>MAC</a:t>
            </a:r>
            <a:endParaRPr lang="en-US" sz="2400" dirty="0"/>
          </a:p>
        </p:txBody>
      </p:sp>
      <p:sp>
        <p:nvSpPr>
          <p:cNvPr id="9" name="文本框 8"/>
          <p:cNvSpPr txBox="1"/>
          <p:nvPr/>
        </p:nvSpPr>
        <p:spPr>
          <a:xfrm>
            <a:off x="1607465" y="4206874"/>
            <a:ext cx="914400" cy="914400"/>
          </a:xfrm>
          <a:prstGeom prst="rect">
            <a:avLst/>
          </a:prstGeom>
        </p:spPr>
        <p:txBody>
          <a:bodyPr vert="horz" wrap="none" lIns="91440" tIns="45720" rIns="91440" bIns="45720" rtlCol="0" anchor="ctr">
            <a:noAutofit/>
          </a:bodyPr>
          <a:lstStyle/>
          <a:p>
            <a:pPr algn="l"/>
            <a:r>
              <a:rPr lang="zh-CN" altLang="en-US" sz="2400" dirty="0"/>
              <a:t>签名</a:t>
            </a:r>
            <a:endParaRPr lang="en-US"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dirty="0"/>
              <a:t>1.</a:t>
            </a:r>
            <a:r>
              <a:rPr lang="zh-CN" altLang="en-US" dirty="0"/>
              <a:t>潜在风险</a:t>
            </a:r>
            <a:endParaRPr lang="en-US" dirty="0"/>
          </a:p>
        </p:txBody>
      </p:sp>
      <p:sp>
        <p:nvSpPr>
          <p:cNvPr id="6" name="内容占位符 5"/>
          <p:cNvSpPr>
            <a:spLocks noGrp="1"/>
          </p:cNvSpPr>
          <p:nvPr>
            <p:ph idx="1"/>
          </p:nvPr>
        </p:nvSpPr>
        <p:spPr/>
        <p:txBody>
          <a:bodyPr/>
          <a:lstStyle/>
          <a:p>
            <a:endParaRPr lang="en-US" dirty="0">
              <a:ea typeface="微软雅黑" panose="020B0503020204020204" pitchFamily="34" charset="-122"/>
            </a:endParaRPr>
          </a:p>
        </p:txBody>
      </p:sp>
      <p:sp>
        <p:nvSpPr>
          <p:cNvPr id="2" name="日期占位符 1"/>
          <p:cNvSpPr>
            <a:spLocks noGrp="1"/>
          </p:cNvSpPr>
          <p:nvPr>
            <p:ph type="dt" sz="half" idx="10"/>
          </p:nvPr>
        </p:nvSpPr>
        <p:spPr/>
        <p:txBody>
          <a:bodyPr/>
          <a:lstStyle/>
          <a:p>
            <a:fld id="{B463307D-F8D3-4068-BBDB-7B7627626202}" type="datetime1">
              <a:rPr lang="zh-CN" altLang="en-US" smtClean="0">
                <a:ea typeface="微软雅黑" panose="020B0503020204020204" pitchFamily="34" charset="-122"/>
              </a:rPr>
              <a:t>2021/12/1</a:t>
            </a:fld>
            <a:endParaRPr lang="zh-CN" altLang="en-US">
              <a:ea typeface="微软雅黑" panose="020B0503020204020204" pitchFamily="34" charset="-122"/>
            </a:endParaRPr>
          </a:p>
        </p:txBody>
      </p:sp>
      <p:sp>
        <p:nvSpPr>
          <p:cNvPr id="3" name="页脚占位符 2"/>
          <p:cNvSpPr>
            <a:spLocks noGrp="1"/>
          </p:cNvSpPr>
          <p:nvPr>
            <p:ph type="ftr" sz="quarter" idx="11"/>
          </p:nvPr>
        </p:nvSpPr>
        <p:spPr/>
        <p:txBody>
          <a:bodyPr/>
          <a:lstStyle/>
          <a:p>
            <a:r>
              <a:rPr lang="en-US" altLang="zh-CN" dirty="0">
                <a:ea typeface="微软雅黑" panose="020B0503020204020204" pitchFamily="34" charset="-122"/>
              </a:rPr>
              <a:t>PKI</a:t>
            </a:r>
            <a:r>
              <a:rPr lang="zh-CN" altLang="en-US" dirty="0">
                <a:ea typeface="微软雅黑" panose="020B0503020204020204" pitchFamily="34" charset="-122"/>
              </a:rPr>
              <a:t>产品之</a:t>
            </a:r>
            <a:r>
              <a:rPr lang="en-US" altLang="zh-CN" dirty="0">
                <a:ea typeface="微软雅黑" panose="020B0503020204020204" pitchFamily="34" charset="-122"/>
              </a:rPr>
              <a:t>STAR</a:t>
            </a:r>
            <a:endParaRPr lang="zh-CN" altLang="en-US" dirty="0">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AEF8E13-4F04-4E18-B30B-E839F5FB1F19}" type="slidenum">
              <a:rPr lang="zh-CN" altLang="en-US" smtClean="0">
                <a:ea typeface="微软雅黑" panose="020B0503020204020204" pitchFamily="34" charset="-122"/>
              </a:rPr>
              <a:t>63</a:t>
            </a:fld>
            <a:endParaRPr lang="zh-CN" altLang="en-US">
              <a:ea typeface="微软雅黑" panose="020B0503020204020204" pitchFamily="34" charset="-122"/>
            </a:endParaRPr>
          </a:p>
        </p:txBody>
      </p:sp>
      <p:cxnSp>
        <p:nvCxnSpPr>
          <p:cNvPr id="25" name="直接连接符 18"/>
          <p:cNvCxnSpPr/>
          <p:nvPr/>
        </p:nvCxnSpPr>
        <p:spPr>
          <a:xfrm>
            <a:off x="7632858" y="2282633"/>
            <a:ext cx="2503488"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33"/>
          <p:cNvCxnSpPr/>
          <p:nvPr/>
        </p:nvCxnSpPr>
        <p:spPr>
          <a:xfrm>
            <a:off x="6032658" y="1630171"/>
            <a:ext cx="0" cy="5105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296" y="1592071"/>
            <a:ext cx="14255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直接连接符 18"/>
          <p:cNvCxnSpPr/>
          <p:nvPr/>
        </p:nvCxnSpPr>
        <p:spPr>
          <a:xfrm>
            <a:off x="3672046" y="2282633"/>
            <a:ext cx="2871787"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0" name="组合 28"/>
          <p:cNvGrpSpPr/>
          <p:nvPr/>
        </p:nvGrpSpPr>
        <p:grpSpPr bwMode="auto">
          <a:xfrm>
            <a:off x="1468596" y="4689283"/>
            <a:ext cx="1955800" cy="1465263"/>
            <a:chOff x="810076" y="3579971"/>
            <a:chExt cx="1911452" cy="1466740"/>
          </a:xfrm>
        </p:grpSpPr>
        <p:pic>
          <p:nvPicPr>
            <p:cNvPr id="31" name="图片 3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10076" y="3579971"/>
              <a:ext cx="908277" cy="908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3251" y="3643431"/>
              <a:ext cx="908277" cy="908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113"/>
            <p:cNvSpPr txBox="1">
              <a:spLocks noChangeArrowheads="1"/>
            </p:cNvSpPr>
            <p:nvPr/>
          </p:nvSpPr>
          <p:spPr bwMode="auto">
            <a:xfrm>
              <a:off x="1100207" y="4646258"/>
              <a:ext cx="1183797" cy="40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defRPr/>
              </a:pP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rPr>
                <a:t>不法分子</a:t>
              </a:r>
            </a:p>
          </p:txBody>
        </p:sp>
      </p:grpSp>
      <p:cxnSp>
        <p:nvCxnSpPr>
          <p:cNvPr id="34" name="直接连接符 38"/>
          <p:cNvCxnSpPr/>
          <p:nvPr/>
        </p:nvCxnSpPr>
        <p:spPr>
          <a:xfrm>
            <a:off x="2830671" y="3173221"/>
            <a:ext cx="0" cy="1109662"/>
          </a:xfrm>
          <a:prstGeom prst="line">
            <a:avLst/>
          </a:prstGeom>
          <a:ln w="19050">
            <a:solidFill>
              <a:schemeClr val="accent5">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35" name="组合 50"/>
          <p:cNvGrpSpPr/>
          <p:nvPr/>
        </p:nvGrpSpPr>
        <p:grpSpPr bwMode="auto">
          <a:xfrm>
            <a:off x="4053046" y="4687696"/>
            <a:ext cx="1955800" cy="1466850"/>
            <a:chOff x="810075" y="3579971"/>
            <a:chExt cx="1955092" cy="1466211"/>
          </a:xfrm>
        </p:grpSpPr>
        <p:pic>
          <p:nvPicPr>
            <p:cNvPr id="36" name="图片 5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10075" y="3579971"/>
              <a:ext cx="1003176" cy="100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3251" y="3643431"/>
              <a:ext cx="951916" cy="95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文本框 113"/>
            <p:cNvSpPr txBox="1">
              <a:spLocks noChangeArrowheads="1"/>
            </p:cNvSpPr>
            <p:nvPr/>
          </p:nvSpPr>
          <p:spPr bwMode="auto">
            <a:xfrm>
              <a:off x="1087786" y="4646306"/>
              <a:ext cx="1209237" cy="39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defRPr/>
              </a:pP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rPr>
                <a:t>不法分子</a:t>
              </a:r>
            </a:p>
          </p:txBody>
        </p:sp>
      </p:grpSp>
      <p:cxnSp>
        <p:nvCxnSpPr>
          <p:cNvPr id="39" name="直接连接符 55"/>
          <p:cNvCxnSpPr/>
          <p:nvPr/>
        </p:nvCxnSpPr>
        <p:spPr>
          <a:xfrm>
            <a:off x="5577046" y="2298508"/>
            <a:ext cx="3175" cy="2051050"/>
          </a:xfrm>
          <a:prstGeom prst="line">
            <a:avLst/>
          </a:prstGeom>
          <a:ln w="19050">
            <a:solidFill>
              <a:schemeClr val="accent5">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40" name="组合 56"/>
          <p:cNvGrpSpPr/>
          <p:nvPr/>
        </p:nvGrpSpPr>
        <p:grpSpPr bwMode="auto">
          <a:xfrm>
            <a:off x="9328308" y="4687696"/>
            <a:ext cx="1955800" cy="1466850"/>
            <a:chOff x="810075" y="3579971"/>
            <a:chExt cx="1955092" cy="1466211"/>
          </a:xfrm>
        </p:grpSpPr>
        <p:pic>
          <p:nvPicPr>
            <p:cNvPr id="41" name="图片 5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10075" y="3579971"/>
              <a:ext cx="1003176" cy="100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5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3251" y="3643431"/>
              <a:ext cx="951916" cy="95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113"/>
            <p:cNvSpPr txBox="1">
              <a:spLocks noChangeArrowheads="1"/>
            </p:cNvSpPr>
            <p:nvPr/>
          </p:nvSpPr>
          <p:spPr bwMode="auto">
            <a:xfrm>
              <a:off x="1087787" y="4646306"/>
              <a:ext cx="1209237" cy="39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zh-CN" altLang="en-US" sz="2000" b="1">
                  <a:solidFill>
                    <a:srgbClr val="404040"/>
                  </a:solidFill>
                  <a:latin typeface="微软雅黑" panose="020B0503020204020204" pitchFamily="34" charset="-122"/>
                  <a:ea typeface="微软雅黑" panose="020B0503020204020204" pitchFamily="34" charset="-122"/>
                </a:rPr>
                <a:t>安全隐患</a:t>
              </a:r>
            </a:p>
          </p:txBody>
        </p:sp>
      </p:grpSp>
      <p:cxnSp>
        <p:nvCxnSpPr>
          <p:cNvPr id="44" name="直接连接符 60"/>
          <p:cNvCxnSpPr/>
          <p:nvPr/>
        </p:nvCxnSpPr>
        <p:spPr>
          <a:xfrm>
            <a:off x="10812621" y="3038283"/>
            <a:ext cx="0" cy="1309688"/>
          </a:xfrm>
          <a:prstGeom prst="line">
            <a:avLst/>
          </a:prstGeom>
          <a:ln w="19050">
            <a:solidFill>
              <a:schemeClr val="accent5">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32"/>
          <p:cNvGrpSpPr/>
          <p:nvPr/>
        </p:nvGrpSpPr>
        <p:grpSpPr bwMode="auto">
          <a:xfrm>
            <a:off x="479583" y="3778058"/>
            <a:ext cx="1801813" cy="782638"/>
            <a:chOff x="1437672" y="3151867"/>
            <a:chExt cx="3016336" cy="345511"/>
          </a:xfrm>
        </p:grpSpPr>
        <p:sp>
          <p:nvSpPr>
            <p:cNvPr id="46" name="云形标注 45"/>
            <p:cNvSpPr>
              <a:spLocks noChangeArrowheads="1"/>
            </p:cNvSpPr>
            <p:nvPr/>
          </p:nvSpPr>
          <p:spPr bwMode="auto">
            <a:xfrm rot="21430101" flipH="1">
              <a:off x="1437672" y="3151867"/>
              <a:ext cx="3016336" cy="345511"/>
            </a:xfrm>
            <a:prstGeom prst="cloudCallout">
              <a:avLst>
                <a:gd name="adj1" fmla="val -20833"/>
                <a:gd name="adj2" fmla="val 62500"/>
              </a:avLst>
            </a:prstGeom>
            <a:solidFill>
              <a:srgbClr val="F2F2F2"/>
            </a:solidFill>
            <a:ln w="12700">
              <a:solidFill>
                <a:srgbClr val="7F7F7F"/>
              </a:solidFill>
              <a:miter lim="800000"/>
            </a:ln>
            <a:effectLst>
              <a:outerShdw blurRad="50800" dist="38100" dir="2700000" algn="tl" rotWithShape="0">
                <a:srgbClr val="808080">
                  <a:alpha val="39998"/>
                </a:srgbClr>
              </a:outerShdw>
            </a:effectLst>
          </p:spPr>
          <p:txBody>
            <a:bodyPr anchor="ctr"/>
            <a:lstStyle/>
            <a:p>
              <a:pPr algn="ctr" eaLnBrk="1" hangingPunct="1">
                <a:defRPr/>
              </a:pPr>
              <a:endParaRPr lang="zh-CN" altLang="en-US" sz="2400">
                <a:solidFill>
                  <a:schemeClr val="lt1"/>
                </a:solidFill>
                <a:latin typeface="微软雅黑" panose="020B0503020204020204" pitchFamily="34" charset="-122"/>
                <a:ea typeface="微软雅黑" panose="020B0503020204020204" pitchFamily="34" charset="-122"/>
              </a:endParaRPr>
            </a:p>
          </p:txBody>
        </p:sp>
        <p:sp>
          <p:nvSpPr>
            <p:cNvPr id="47" name="文本框 117"/>
            <p:cNvSpPr txBox="1">
              <a:spLocks noChangeArrowheads="1"/>
            </p:cNvSpPr>
            <p:nvPr/>
          </p:nvSpPr>
          <p:spPr bwMode="auto">
            <a:xfrm>
              <a:off x="1940930" y="3226520"/>
              <a:ext cx="2026593" cy="17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r>
                <a:rPr lang="zh-CN" altLang="en-US" sz="2000" b="1">
                  <a:solidFill>
                    <a:srgbClr val="0547A4"/>
                  </a:solidFill>
                  <a:latin typeface="微软雅黑" panose="020B0503020204020204" pitchFamily="34" charset="-122"/>
                  <a:ea typeface="微软雅黑" panose="020B0503020204020204" pitchFamily="34" charset="-122"/>
                </a:rPr>
                <a:t>窃取密码</a:t>
              </a:r>
            </a:p>
          </p:txBody>
        </p:sp>
      </p:grpSp>
      <p:grpSp>
        <p:nvGrpSpPr>
          <p:cNvPr id="48" name="组合 45"/>
          <p:cNvGrpSpPr/>
          <p:nvPr/>
        </p:nvGrpSpPr>
        <p:grpSpPr bwMode="auto">
          <a:xfrm>
            <a:off x="3303746" y="3811396"/>
            <a:ext cx="1676400" cy="695325"/>
            <a:chOff x="1434116" y="3153258"/>
            <a:chExt cx="2806311" cy="306206"/>
          </a:xfrm>
        </p:grpSpPr>
        <p:sp>
          <p:nvSpPr>
            <p:cNvPr id="49" name="云形标注 48"/>
            <p:cNvSpPr>
              <a:spLocks noChangeArrowheads="1"/>
            </p:cNvSpPr>
            <p:nvPr/>
          </p:nvSpPr>
          <p:spPr bwMode="auto">
            <a:xfrm rot="21430101" flipH="1">
              <a:off x="1434116" y="3153258"/>
              <a:ext cx="2806311" cy="306206"/>
            </a:xfrm>
            <a:prstGeom prst="cloudCallout">
              <a:avLst>
                <a:gd name="adj1" fmla="val -20833"/>
                <a:gd name="adj2" fmla="val 62500"/>
              </a:avLst>
            </a:prstGeom>
            <a:solidFill>
              <a:srgbClr val="F2F2F2"/>
            </a:solidFill>
            <a:ln w="12700">
              <a:solidFill>
                <a:srgbClr val="7F7F7F"/>
              </a:solidFill>
              <a:miter lim="800000"/>
            </a:ln>
            <a:effectLst>
              <a:outerShdw blurRad="50800" dist="38100" dir="2700000" algn="tl" rotWithShape="0">
                <a:srgbClr val="808080">
                  <a:alpha val="39998"/>
                </a:srgbClr>
              </a:outerShdw>
            </a:effectLst>
          </p:spPr>
          <p:txBody>
            <a:bodyPr anchor="ctr"/>
            <a:lstStyle/>
            <a:p>
              <a:pPr algn="ctr" eaLnBrk="1" hangingPunct="1">
                <a:defRPr/>
              </a:pPr>
              <a:endParaRPr lang="zh-CN" altLang="en-US" sz="2400">
                <a:solidFill>
                  <a:schemeClr val="lt1"/>
                </a:solidFill>
                <a:latin typeface="微软雅黑" panose="020B0503020204020204" pitchFamily="34" charset="-122"/>
                <a:ea typeface="微软雅黑" panose="020B0503020204020204" pitchFamily="34" charset="-122"/>
              </a:endParaRPr>
            </a:p>
          </p:txBody>
        </p:sp>
        <p:sp>
          <p:nvSpPr>
            <p:cNvPr id="50" name="文本框 117"/>
            <p:cNvSpPr txBox="1">
              <a:spLocks noChangeArrowheads="1"/>
            </p:cNvSpPr>
            <p:nvPr/>
          </p:nvSpPr>
          <p:spPr bwMode="auto">
            <a:xfrm>
              <a:off x="1820694" y="3209720"/>
              <a:ext cx="2026537" cy="1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r>
                <a:rPr lang="zh-CN" altLang="en-US" sz="2000" b="1" dirty="0">
                  <a:solidFill>
                    <a:srgbClr val="0547A4"/>
                  </a:solidFill>
                  <a:latin typeface="微软雅黑" panose="020B0503020204020204" pitchFamily="34" charset="-122"/>
                  <a:ea typeface="微软雅黑" panose="020B0503020204020204" pitchFamily="34" charset="-122"/>
                </a:rPr>
                <a:t>监听报文</a:t>
              </a:r>
            </a:p>
          </p:txBody>
        </p:sp>
      </p:grpSp>
      <p:grpSp>
        <p:nvGrpSpPr>
          <p:cNvPr id="51" name="组合 48"/>
          <p:cNvGrpSpPr/>
          <p:nvPr/>
        </p:nvGrpSpPr>
        <p:grpSpPr bwMode="auto">
          <a:xfrm>
            <a:off x="8383746" y="3803458"/>
            <a:ext cx="1700212" cy="793750"/>
            <a:chOff x="1443036" y="3149543"/>
            <a:chExt cx="3367941" cy="405004"/>
          </a:xfrm>
        </p:grpSpPr>
        <p:sp>
          <p:nvSpPr>
            <p:cNvPr id="52" name="云形标注 51"/>
            <p:cNvSpPr>
              <a:spLocks noChangeArrowheads="1"/>
            </p:cNvSpPr>
            <p:nvPr/>
          </p:nvSpPr>
          <p:spPr bwMode="auto">
            <a:xfrm rot="21430101" flipH="1">
              <a:off x="1443036" y="3149543"/>
              <a:ext cx="3367941" cy="405004"/>
            </a:xfrm>
            <a:prstGeom prst="cloudCallout">
              <a:avLst>
                <a:gd name="adj1" fmla="val -20833"/>
                <a:gd name="adj2" fmla="val 62500"/>
              </a:avLst>
            </a:prstGeom>
            <a:solidFill>
              <a:srgbClr val="F2F2F2"/>
            </a:solidFill>
            <a:ln w="12700">
              <a:solidFill>
                <a:srgbClr val="7F7F7F"/>
              </a:solidFill>
              <a:miter lim="800000"/>
            </a:ln>
            <a:effectLst>
              <a:outerShdw blurRad="50800" dist="38100" dir="2700000" algn="tl" rotWithShape="0">
                <a:srgbClr val="808080">
                  <a:alpha val="39998"/>
                </a:srgbClr>
              </a:outerShdw>
            </a:effectLst>
          </p:spPr>
          <p:txBody>
            <a:bodyPr anchor="ctr"/>
            <a:lstStyle/>
            <a:p>
              <a:pPr algn="ctr" eaLnBrk="1" hangingPunct="1">
                <a:defRPr/>
              </a:pPr>
              <a:endParaRPr lang="zh-CN" altLang="en-US" sz="2400">
                <a:solidFill>
                  <a:schemeClr val="lt1"/>
                </a:solidFill>
                <a:latin typeface="微软雅黑" panose="020B0503020204020204" pitchFamily="34" charset="-122"/>
                <a:ea typeface="微软雅黑" panose="020B0503020204020204" pitchFamily="34" charset="-122"/>
              </a:endParaRPr>
            </a:p>
          </p:txBody>
        </p:sp>
        <p:sp>
          <p:nvSpPr>
            <p:cNvPr id="53" name="文本框 117"/>
            <p:cNvSpPr txBox="1">
              <a:spLocks noChangeArrowheads="1"/>
            </p:cNvSpPr>
            <p:nvPr/>
          </p:nvSpPr>
          <p:spPr bwMode="auto">
            <a:xfrm>
              <a:off x="1927983" y="3245918"/>
              <a:ext cx="2398047" cy="20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r>
                <a:rPr lang="zh-CN" altLang="en-US" sz="2000" b="1">
                  <a:solidFill>
                    <a:srgbClr val="0547A4"/>
                  </a:solidFill>
                  <a:latin typeface="微软雅黑" panose="020B0503020204020204" pitchFamily="34" charset="-122"/>
                  <a:ea typeface="微软雅黑" panose="020B0503020204020204" pitchFamily="34" charset="-122"/>
                </a:rPr>
                <a:t>窥视密码</a:t>
              </a:r>
            </a:p>
          </p:txBody>
        </p:sp>
      </p:grpSp>
      <p:pic>
        <p:nvPicPr>
          <p:cNvPr id="54" name="图片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40108" y="1592071"/>
            <a:ext cx="1423988"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5083" y="1401571"/>
            <a:ext cx="1435100"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9671" y="1409508"/>
            <a:ext cx="1427162"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
          <p:cNvSpPr txBox="1">
            <a:spLocks noChangeArrowheads="1"/>
          </p:cNvSpPr>
          <p:nvPr/>
        </p:nvSpPr>
        <p:spPr bwMode="auto">
          <a:xfrm>
            <a:off x="2195671" y="1896871"/>
            <a:ext cx="1328737" cy="479425"/>
          </a:xfrm>
          <a:prstGeom prst="rect">
            <a:avLst/>
          </a:prstGeom>
          <a:solidFill>
            <a:srgbClr val="0547A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en-US" altLang="zh-CN" sz="2800">
                <a:solidFill>
                  <a:schemeClr val="bg1"/>
                </a:solidFill>
                <a:latin typeface="微软雅黑" panose="020B0503020204020204" pitchFamily="34" charset="-122"/>
                <a:ea typeface="微软雅黑" panose="020B0503020204020204" pitchFamily="34" charset="-122"/>
              </a:rPr>
              <a:t>12346</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58" name="文本框 105"/>
          <p:cNvSpPr txBox="1">
            <a:spLocks noChangeArrowheads="1"/>
          </p:cNvSpPr>
          <p:nvPr/>
        </p:nvSpPr>
        <p:spPr bwMode="auto">
          <a:xfrm>
            <a:off x="1898808" y="2973196"/>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zh-CN" altLang="en-US" sz="2000" b="1">
                <a:solidFill>
                  <a:srgbClr val="404040"/>
                </a:solidFill>
                <a:latin typeface="微软雅黑" panose="020B0503020204020204" pitchFamily="34" charset="-122"/>
                <a:ea typeface="微软雅黑" panose="020B0503020204020204" pitchFamily="34" charset="-122"/>
              </a:rPr>
              <a:t>用户</a:t>
            </a:r>
          </a:p>
        </p:txBody>
      </p:sp>
      <p:sp>
        <p:nvSpPr>
          <p:cNvPr id="59" name="文本框 107"/>
          <p:cNvSpPr txBox="1">
            <a:spLocks noChangeArrowheads="1"/>
          </p:cNvSpPr>
          <p:nvPr/>
        </p:nvSpPr>
        <p:spPr bwMode="auto">
          <a:xfrm>
            <a:off x="6626383" y="2879533"/>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zh-CN" altLang="en-US" sz="2000" b="1">
                <a:solidFill>
                  <a:srgbClr val="404040"/>
                </a:solidFill>
                <a:latin typeface="微软雅黑" panose="020B0503020204020204" pitchFamily="34" charset="-122"/>
                <a:ea typeface="微软雅黑" panose="020B0503020204020204" pitchFamily="34" charset="-122"/>
              </a:rPr>
              <a:t>服务器</a:t>
            </a:r>
          </a:p>
        </p:txBody>
      </p:sp>
      <p:sp>
        <p:nvSpPr>
          <p:cNvPr id="60" name="文本框 108"/>
          <p:cNvSpPr txBox="1">
            <a:spLocks noChangeArrowheads="1"/>
          </p:cNvSpPr>
          <p:nvPr/>
        </p:nvSpPr>
        <p:spPr bwMode="auto">
          <a:xfrm>
            <a:off x="9607708" y="2838258"/>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zh-CN" altLang="en-US" sz="2000" b="1">
                <a:solidFill>
                  <a:srgbClr val="404040"/>
                </a:solidFill>
                <a:latin typeface="微软雅黑" panose="020B0503020204020204" pitchFamily="34" charset="-122"/>
                <a:ea typeface="微软雅黑" panose="020B0503020204020204" pitchFamily="34" charset="-122"/>
              </a:rPr>
              <a:t>数据库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79167E-6 -4.07407E-6 L 0.34882 0.0007 " pathEditMode="relative" rAng="0" ptsTypes="AA">
                                      <p:cBhvr>
                                        <p:cTn id="11" dur="500" fill="hold"/>
                                        <p:tgtEl>
                                          <p:spTgt spid="57"/>
                                        </p:tgtEl>
                                        <p:attrNameLst>
                                          <p:attrName>ppt_x</p:attrName>
                                          <p:attrName>ppt_y</p:attrName>
                                        </p:attrNameLst>
                                      </p:cBhvr>
                                      <p:rCtr x="17435" y="23"/>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2" nodeType="clickEffect">
                                  <p:stCondLst>
                                    <p:cond delay="0"/>
                                  </p:stCondLst>
                                  <p:childTnLst>
                                    <p:animMotion origin="layout" path="M 0.34882 0.0007 L 0.65494 0.00047 " pathEditMode="relative" rAng="0" ptsTypes="AA">
                                      <p:cBhvr>
                                        <p:cTn id="15" dur="500" fill="hold"/>
                                        <p:tgtEl>
                                          <p:spTgt spid="57"/>
                                        </p:tgtEl>
                                        <p:attrNameLst>
                                          <p:attrName>ppt_x</p:attrName>
                                          <p:attrName>ppt_y</p:attrName>
                                        </p:attrNameLst>
                                      </p:cBhvr>
                                      <p:rCtr x="15299" y="-23"/>
                                    </p:animMotion>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ppt_x"/>
                                          </p:val>
                                        </p:tav>
                                        <p:tav tm="100000">
                                          <p:val>
                                            <p:strVal val="#ppt_x"/>
                                          </p:val>
                                        </p:tav>
                                      </p:tavLst>
                                    </p:anim>
                                    <p:anim calcmode="lin" valueType="num">
                                      <p:cBhvr additive="base">
                                        <p:cTn id="21" dur="500" fill="hold"/>
                                        <p:tgtEl>
                                          <p:spTgt spid="3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down)">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ppt_x"/>
                                          </p:val>
                                        </p:tav>
                                        <p:tav tm="100000">
                                          <p:val>
                                            <p:strVal val="#ppt_x"/>
                                          </p:val>
                                        </p:tav>
                                      </p:tavLst>
                                    </p:anim>
                                    <p:anim calcmode="lin" valueType="num">
                                      <p:cBhvr additive="base">
                                        <p:cTn id="51" dur="500" fill="hold"/>
                                        <p:tgtEl>
                                          <p:spTgt spid="4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additive="base">
                                        <p:cTn id="54" dur="500" fill="hold"/>
                                        <p:tgtEl>
                                          <p:spTgt spid="40"/>
                                        </p:tgtEl>
                                        <p:attrNameLst>
                                          <p:attrName>ppt_x</p:attrName>
                                        </p:attrNameLst>
                                      </p:cBhvr>
                                      <p:tavLst>
                                        <p:tav tm="0">
                                          <p:val>
                                            <p:strVal val="#ppt_x"/>
                                          </p:val>
                                        </p:tav>
                                        <p:tav tm="100000">
                                          <p:val>
                                            <p:strVal val="#ppt_x"/>
                                          </p:val>
                                        </p:tav>
                                      </p:tavLst>
                                    </p:anim>
                                    <p:anim calcmode="lin" valueType="num">
                                      <p:cBhvr additive="base">
                                        <p:cTn id="5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wipe(down)">
                                      <p:cBhvr>
                                        <p:cTn id="6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7"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a:t>
            </a:r>
            <a:r>
              <a:rPr lang="zh-CN" altLang="en-US" dirty="0"/>
              <a:t>保护措施</a:t>
            </a:r>
            <a:endParaRPr lang="en-US" dirty="0"/>
          </a:p>
        </p:txBody>
      </p:sp>
      <p:sp>
        <p:nvSpPr>
          <p:cNvPr id="3" name="内容占位符 2"/>
          <p:cNvSpPr>
            <a:spLocks noGrp="1"/>
          </p:cNvSpPr>
          <p:nvPr>
            <p:ph idx="1"/>
          </p:nvPr>
        </p:nvSpPr>
        <p:spPr/>
        <p:txBody>
          <a:bodyPr/>
          <a:lstStyle/>
          <a:p>
            <a:endParaRPr lang="en-US" dirty="0">
              <a:ea typeface="微软雅黑" panose="020B0503020204020204" pitchFamily="34" charset="-122"/>
            </a:endParaRPr>
          </a:p>
        </p:txBody>
      </p:sp>
      <p:sp>
        <p:nvSpPr>
          <p:cNvPr id="4" name="日期占位符 3"/>
          <p:cNvSpPr>
            <a:spLocks noGrp="1"/>
          </p:cNvSpPr>
          <p:nvPr>
            <p:ph type="dt" sz="half" idx="10"/>
          </p:nvPr>
        </p:nvSpPr>
        <p:spPr/>
        <p:txBody>
          <a:bodyPr/>
          <a:lstStyle/>
          <a:p>
            <a:fld id="{8977FB34-C922-4808-B9AD-9DB75184FA4F}"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5" name="页脚占位符 4"/>
          <p:cNvSpPr>
            <a:spLocks noGrp="1"/>
          </p:cNvSpPr>
          <p:nvPr>
            <p:ph type="ftr" sz="quarter" idx="11"/>
          </p:nvPr>
        </p:nvSpPr>
        <p:spPr/>
        <p:txBody>
          <a:bodyPr/>
          <a:lstStyle/>
          <a:p>
            <a:r>
              <a:rPr lang="en-US" altLang="zh-CN" dirty="0">
                <a:ea typeface="微软雅黑" panose="020B0503020204020204" pitchFamily="34" charset="-122"/>
              </a:rPr>
              <a:t>PKI</a:t>
            </a:r>
            <a:r>
              <a:rPr lang="zh-CN" altLang="en-US" dirty="0">
                <a:ea typeface="微软雅黑" panose="020B0503020204020204" pitchFamily="34" charset="-122"/>
              </a:rPr>
              <a:t>产品之</a:t>
            </a:r>
            <a:r>
              <a:rPr lang="en-US" altLang="zh-CN" dirty="0">
                <a:ea typeface="微软雅黑" panose="020B0503020204020204" pitchFamily="34" charset="-122"/>
              </a:rPr>
              <a:t>STAR</a:t>
            </a:r>
            <a:endParaRPr lang="en-US" dirty="0">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64</a:t>
            </a:fld>
            <a:endParaRPr lang="en-US" dirty="0">
              <a:ea typeface="微软雅黑" panose="020B0503020204020204" pitchFamily="34" charset="-122"/>
            </a:endParaRPr>
          </a:p>
        </p:txBody>
      </p:sp>
      <p:sp>
        <p:nvSpPr>
          <p:cNvPr id="7" name="AutoShape 10"/>
          <p:cNvSpPr>
            <a:spLocks noChangeArrowheads="1"/>
          </p:cNvSpPr>
          <p:nvPr/>
        </p:nvSpPr>
        <p:spPr bwMode="auto">
          <a:xfrm rot="16200000">
            <a:off x="5322888" y="-1782762"/>
            <a:ext cx="1692275" cy="11090275"/>
          </a:xfrm>
          <a:prstGeom prst="downArrow">
            <a:avLst>
              <a:gd name="adj1" fmla="val 49074"/>
              <a:gd name="adj2" fmla="val 44714"/>
            </a:avLst>
          </a:prstGeom>
          <a:solidFill>
            <a:schemeClr val="bg1">
              <a:lumMod val="85000"/>
            </a:schemeClr>
          </a:solidFill>
          <a:ln>
            <a:noFill/>
          </a:ln>
        </p:spPr>
        <p:txBody>
          <a:bodyPr vert="eaVert" lIns="110411" tIns="55205" rIns="110411" bIns="55205"/>
          <a:lstStyle>
            <a:lvl1pPr eaLnBrk="0" hangingPunct="0">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eaLnBrk="0" hangingPunct="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eaLnBrk="0" hangingPunct="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eaLnBrk="0" hangingPunct="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eaLnBrk="0" hangingPunct="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defRPr/>
            </a:pPr>
            <a:endParaRPr lang="zh-CN" altLang="en-US" sz="250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bwMode="auto">
          <a:xfrm>
            <a:off x="3790950" y="2871788"/>
            <a:ext cx="2055813" cy="1860550"/>
            <a:chOff x="1214414" y="2786058"/>
            <a:chExt cx="1935848" cy="1751017"/>
          </a:xfrm>
        </p:grpSpPr>
        <p:grpSp>
          <p:nvGrpSpPr>
            <p:cNvPr id="9" name="Group 6"/>
            <p:cNvGrpSpPr/>
            <p:nvPr/>
          </p:nvGrpSpPr>
          <p:grpSpPr bwMode="auto">
            <a:xfrm>
              <a:off x="1295400" y="2786058"/>
              <a:ext cx="1753450" cy="1751017"/>
              <a:chOff x="1823" y="2371"/>
              <a:chExt cx="1801" cy="1801"/>
            </a:xfrm>
          </p:grpSpPr>
          <p:sp>
            <p:nvSpPr>
              <p:cNvPr id="11"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12" name="Oval 8"/>
              <p:cNvSpPr>
                <a:spLocks noChangeArrowheads="1"/>
              </p:cNvSpPr>
              <p:nvPr/>
            </p:nvSpPr>
            <p:spPr bwMode="auto">
              <a:xfrm>
                <a:off x="1944" y="2492"/>
                <a:ext cx="1557" cy="1557"/>
              </a:xfrm>
              <a:prstGeom prst="ellipse">
                <a:avLst/>
              </a:prstGeom>
              <a:solidFill>
                <a:srgbClr val="595959"/>
              </a:solidFill>
              <a:ln w="38100">
                <a:solidFill>
                  <a:srgbClr val="FFFFFF"/>
                </a:solidFill>
                <a:round/>
              </a:ln>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endParaRPr lang="zh-CN" altLang="en-US" sz="1900">
                  <a:solidFill>
                    <a:schemeClr val="bg1"/>
                  </a:solidFill>
                  <a:latin typeface="微软雅黑" panose="020B0503020204020204" pitchFamily="34" charset="-122"/>
                  <a:ea typeface="微软雅黑" panose="020B0503020204020204" pitchFamily="34" charset="-122"/>
                </a:endParaRPr>
              </a:p>
            </p:txBody>
          </p:sp>
        </p:grpSp>
        <p:sp>
          <p:nvSpPr>
            <p:cNvPr id="10" name="Text Box 9"/>
            <p:cNvSpPr txBox="1">
              <a:spLocks noChangeArrowheads="1"/>
            </p:cNvSpPr>
            <p:nvPr/>
          </p:nvSpPr>
          <p:spPr bwMode="auto">
            <a:xfrm>
              <a:off x="1214414" y="3432675"/>
              <a:ext cx="1935848" cy="46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zh-CN" altLang="en-US" sz="2800" b="1">
                  <a:solidFill>
                    <a:schemeClr val="bg1"/>
                  </a:solidFill>
                  <a:latin typeface="微软雅黑" panose="020B0503020204020204" pitchFamily="34" charset="-122"/>
                  <a:ea typeface="微软雅黑" panose="020B0503020204020204" pitchFamily="34" charset="-122"/>
                </a:rPr>
                <a:t>加密传输</a:t>
              </a:r>
            </a:p>
          </p:txBody>
        </p:sp>
      </p:grpSp>
      <p:grpSp>
        <p:nvGrpSpPr>
          <p:cNvPr id="13" name="组合 12"/>
          <p:cNvGrpSpPr/>
          <p:nvPr/>
        </p:nvGrpSpPr>
        <p:grpSpPr bwMode="auto">
          <a:xfrm>
            <a:off x="6183313" y="2871788"/>
            <a:ext cx="2054225" cy="1860550"/>
            <a:chOff x="1214414" y="2786058"/>
            <a:chExt cx="1935848" cy="1751017"/>
          </a:xfrm>
        </p:grpSpPr>
        <p:grpSp>
          <p:nvGrpSpPr>
            <p:cNvPr id="14" name="Group 6"/>
            <p:cNvGrpSpPr/>
            <p:nvPr/>
          </p:nvGrpSpPr>
          <p:grpSpPr bwMode="auto">
            <a:xfrm>
              <a:off x="1295400" y="2786058"/>
              <a:ext cx="1753450" cy="1751017"/>
              <a:chOff x="1823" y="2371"/>
              <a:chExt cx="1801" cy="1801"/>
            </a:xfrm>
          </p:grpSpPr>
          <p:sp>
            <p:nvSpPr>
              <p:cNvPr id="16"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17" name="Oval 8"/>
              <p:cNvSpPr>
                <a:spLocks noChangeArrowheads="1"/>
              </p:cNvSpPr>
              <p:nvPr/>
            </p:nvSpPr>
            <p:spPr bwMode="auto">
              <a:xfrm>
                <a:off x="1945" y="2493"/>
                <a:ext cx="1556" cy="1556"/>
              </a:xfrm>
              <a:prstGeom prst="ellipse">
                <a:avLst/>
              </a:prstGeom>
              <a:solidFill>
                <a:srgbClr val="1551A7"/>
              </a:solidFill>
              <a:ln w="38100">
                <a:solidFill>
                  <a:srgbClr val="FFFFFF"/>
                </a:solidFill>
                <a:round/>
              </a:ln>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endParaRPr lang="zh-CN" altLang="en-US" sz="1900">
                  <a:solidFill>
                    <a:schemeClr val="bg1"/>
                  </a:solidFill>
                  <a:latin typeface="微软雅黑" panose="020B0503020204020204" pitchFamily="34" charset="-122"/>
                  <a:ea typeface="微软雅黑" panose="020B0503020204020204" pitchFamily="34" charset="-122"/>
                </a:endParaRPr>
              </a:p>
            </p:txBody>
          </p:sp>
        </p:grpSp>
        <p:sp>
          <p:nvSpPr>
            <p:cNvPr id="15" name="Text Box 9"/>
            <p:cNvSpPr txBox="1">
              <a:spLocks noChangeArrowheads="1"/>
            </p:cNvSpPr>
            <p:nvPr/>
          </p:nvSpPr>
          <p:spPr bwMode="auto">
            <a:xfrm>
              <a:off x="1214414" y="3427969"/>
              <a:ext cx="1935848" cy="46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zh-CN" altLang="en-US" sz="2800" b="1">
                  <a:solidFill>
                    <a:schemeClr val="bg1"/>
                  </a:solidFill>
                  <a:latin typeface="微软雅黑" panose="020B0503020204020204" pitchFamily="34" charset="-122"/>
                  <a:ea typeface="微软雅黑" panose="020B0503020204020204" pitchFamily="34" charset="-122"/>
                </a:rPr>
                <a:t>解密</a:t>
              </a:r>
            </a:p>
          </p:txBody>
        </p:sp>
      </p:grpSp>
      <p:grpSp>
        <p:nvGrpSpPr>
          <p:cNvPr id="18" name="组合 17"/>
          <p:cNvGrpSpPr/>
          <p:nvPr/>
        </p:nvGrpSpPr>
        <p:grpSpPr bwMode="auto">
          <a:xfrm>
            <a:off x="8572500" y="2871788"/>
            <a:ext cx="2052638" cy="1860550"/>
            <a:chOff x="1214414" y="2786058"/>
            <a:chExt cx="1935848" cy="1751017"/>
          </a:xfrm>
        </p:grpSpPr>
        <p:grpSp>
          <p:nvGrpSpPr>
            <p:cNvPr id="19" name="Group 6"/>
            <p:cNvGrpSpPr/>
            <p:nvPr/>
          </p:nvGrpSpPr>
          <p:grpSpPr bwMode="auto">
            <a:xfrm>
              <a:off x="1295400" y="2786058"/>
              <a:ext cx="1753450" cy="1751017"/>
              <a:chOff x="1823" y="2371"/>
              <a:chExt cx="1801" cy="1801"/>
            </a:xfrm>
          </p:grpSpPr>
          <p:sp>
            <p:nvSpPr>
              <p:cNvPr id="21"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22" name="Oval 8"/>
              <p:cNvSpPr>
                <a:spLocks noChangeArrowheads="1"/>
              </p:cNvSpPr>
              <p:nvPr/>
            </p:nvSpPr>
            <p:spPr bwMode="auto">
              <a:xfrm>
                <a:off x="1944" y="2492"/>
                <a:ext cx="1555" cy="1557"/>
              </a:xfrm>
              <a:prstGeom prst="ellipse">
                <a:avLst/>
              </a:prstGeom>
              <a:solidFill>
                <a:srgbClr val="595959"/>
              </a:solidFill>
              <a:ln w="38100">
                <a:solidFill>
                  <a:srgbClr val="FFFFFF"/>
                </a:solidFill>
                <a:round/>
              </a:ln>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endParaRPr lang="zh-CN" altLang="en-US" sz="1900">
                  <a:solidFill>
                    <a:schemeClr val="bg1"/>
                  </a:solidFill>
                  <a:latin typeface="微软雅黑" panose="020B0503020204020204" pitchFamily="34" charset="-122"/>
                  <a:ea typeface="微软雅黑" panose="020B0503020204020204" pitchFamily="34" charset="-122"/>
                </a:endParaRPr>
              </a:p>
            </p:txBody>
          </p:sp>
        </p:grpSp>
        <p:sp>
          <p:nvSpPr>
            <p:cNvPr id="20" name="Text Box 9"/>
            <p:cNvSpPr txBox="1">
              <a:spLocks noChangeArrowheads="1"/>
            </p:cNvSpPr>
            <p:nvPr/>
          </p:nvSpPr>
          <p:spPr bwMode="auto">
            <a:xfrm>
              <a:off x="1214414" y="3425176"/>
              <a:ext cx="1935848" cy="453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zh-CN" altLang="en-US" sz="2800" b="1">
                  <a:solidFill>
                    <a:schemeClr val="bg1"/>
                  </a:solidFill>
                  <a:latin typeface="微软雅黑" panose="020B0503020204020204" pitchFamily="34" charset="-122"/>
                  <a:ea typeface="微软雅黑" panose="020B0503020204020204" pitchFamily="34" charset="-122"/>
                </a:rPr>
                <a:t>加密存储</a:t>
              </a:r>
            </a:p>
          </p:txBody>
        </p:sp>
      </p:grpSp>
      <p:grpSp>
        <p:nvGrpSpPr>
          <p:cNvPr id="23" name="组合 40"/>
          <p:cNvGrpSpPr/>
          <p:nvPr/>
        </p:nvGrpSpPr>
        <p:grpSpPr bwMode="auto">
          <a:xfrm>
            <a:off x="1390650" y="2871788"/>
            <a:ext cx="2055813" cy="1860550"/>
            <a:chOff x="1214414" y="2786058"/>
            <a:chExt cx="1935848" cy="1751017"/>
          </a:xfrm>
        </p:grpSpPr>
        <p:grpSp>
          <p:nvGrpSpPr>
            <p:cNvPr id="24" name="Group 6"/>
            <p:cNvGrpSpPr/>
            <p:nvPr/>
          </p:nvGrpSpPr>
          <p:grpSpPr bwMode="auto">
            <a:xfrm>
              <a:off x="1295400" y="2786058"/>
              <a:ext cx="1753450" cy="1751017"/>
              <a:chOff x="1823" y="2371"/>
              <a:chExt cx="1801" cy="1801"/>
            </a:xfrm>
          </p:grpSpPr>
          <p:sp>
            <p:nvSpPr>
              <p:cNvPr id="26"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27" name="Oval 8"/>
              <p:cNvSpPr>
                <a:spLocks noChangeArrowheads="1"/>
              </p:cNvSpPr>
              <p:nvPr/>
            </p:nvSpPr>
            <p:spPr bwMode="auto">
              <a:xfrm>
                <a:off x="1946" y="2493"/>
                <a:ext cx="1556" cy="1556"/>
              </a:xfrm>
              <a:prstGeom prst="ellipse">
                <a:avLst/>
              </a:prstGeom>
              <a:solidFill>
                <a:srgbClr val="1A4A9E"/>
              </a:solidFill>
              <a:ln w="38100">
                <a:solidFill>
                  <a:srgbClr val="FFFFFF"/>
                </a:solidFill>
                <a:round/>
              </a:ln>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endParaRPr lang="zh-CN" altLang="en-US" sz="1900">
                  <a:solidFill>
                    <a:schemeClr val="bg1"/>
                  </a:solidFill>
                  <a:latin typeface="微软雅黑" panose="020B0503020204020204" pitchFamily="34" charset="-122"/>
                  <a:ea typeface="微软雅黑" panose="020B0503020204020204" pitchFamily="34" charset="-122"/>
                </a:endParaRPr>
              </a:p>
            </p:txBody>
          </p:sp>
        </p:grpSp>
        <p:sp>
          <p:nvSpPr>
            <p:cNvPr id="25" name="Text Box 9"/>
            <p:cNvSpPr txBox="1">
              <a:spLocks noChangeArrowheads="1"/>
            </p:cNvSpPr>
            <p:nvPr/>
          </p:nvSpPr>
          <p:spPr bwMode="auto">
            <a:xfrm>
              <a:off x="1214414" y="3414933"/>
              <a:ext cx="1935848" cy="49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zh-CN" altLang="en-US" sz="2800" b="1">
                  <a:solidFill>
                    <a:schemeClr val="bg1"/>
                  </a:solidFill>
                  <a:latin typeface="微软雅黑" panose="020B0503020204020204" pitchFamily="34" charset="-122"/>
                  <a:ea typeface="微软雅黑" panose="020B0503020204020204" pitchFamily="34" charset="-122"/>
                </a:rPr>
                <a:t>加密输入</a:t>
              </a:r>
            </a:p>
          </p:txBody>
        </p:sp>
      </p:grpSp>
      <p:sp>
        <p:nvSpPr>
          <p:cNvPr id="29" name="文本框 35"/>
          <p:cNvSpPr txBox="1">
            <a:spLocks noChangeArrowheads="1"/>
          </p:cNvSpPr>
          <p:nvPr/>
        </p:nvSpPr>
        <p:spPr bwMode="auto">
          <a:xfrm>
            <a:off x="4286250" y="243522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kumimoji="1" lang="zh-CN" altLang="en-US" sz="2400">
              <a:ea typeface="微软雅黑" panose="020B0503020204020204" pitchFamily="34" charset="-122"/>
            </a:endParaRPr>
          </a:p>
        </p:txBody>
      </p:sp>
      <p:grpSp>
        <p:nvGrpSpPr>
          <p:cNvPr id="30" name="组合 40"/>
          <p:cNvGrpSpPr/>
          <p:nvPr/>
        </p:nvGrpSpPr>
        <p:grpSpPr bwMode="auto">
          <a:xfrm>
            <a:off x="1376363" y="2832100"/>
            <a:ext cx="2055812" cy="1860550"/>
            <a:chOff x="1214414" y="2786058"/>
            <a:chExt cx="1935848" cy="1751017"/>
          </a:xfrm>
        </p:grpSpPr>
        <p:grpSp>
          <p:nvGrpSpPr>
            <p:cNvPr id="31" name="Group 6"/>
            <p:cNvGrpSpPr/>
            <p:nvPr/>
          </p:nvGrpSpPr>
          <p:grpSpPr bwMode="auto">
            <a:xfrm>
              <a:off x="1295400" y="2786058"/>
              <a:ext cx="1753450" cy="1751017"/>
              <a:chOff x="1823" y="2371"/>
              <a:chExt cx="1801" cy="1801"/>
            </a:xfrm>
          </p:grpSpPr>
          <p:sp>
            <p:nvSpPr>
              <p:cNvPr id="33"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ClrTx/>
                  <a:buFontTx/>
                  <a:buNone/>
                </a:pP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34" name="Oval 8"/>
              <p:cNvSpPr>
                <a:spLocks noChangeArrowheads="1"/>
              </p:cNvSpPr>
              <p:nvPr/>
            </p:nvSpPr>
            <p:spPr bwMode="auto">
              <a:xfrm>
                <a:off x="1946" y="2492"/>
                <a:ext cx="1557" cy="1557"/>
              </a:xfrm>
              <a:prstGeom prst="ellipse">
                <a:avLst/>
              </a:prstGeom>
              <a:solidFill>
                <a:srgbClr val="C00000"/>
              </a:solidFill>
              <a:ln w="38100">
                <a:solidFill>
                  <a:srgbClr val="FFFFFF"/>
                </a:solidFill>
                <a:round/>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sz="1900">
                  <a:solidFill>
                    <a:schemeClr val="bg1"/>
                  </a:solidFill>
                  <a:latin typeface="微软雅黑" panose="020B0503020204020204" pitchFamily="34" charset="-122"/>
                  <a:ea typeface="微软雅黑" panose="020B0503020204020204" pitchFamily="34" charset="-122"/>
                </a:endParaRPr>
              </a:p>
            </p:txBody>
          </p:sp>
        </p:grpSp>
        <p:sp>
          <p:nvSpPr>
            <p:cNvPr id="32" name="Text Box 9"/>
            <p:cNvSpPr txBox="1">
              <a:spLocks noChangeArrowheads="1"/>
            </p:cNvSpPr>
            <p:nvPr/>
          </p:nvSpPr>
          <p:spPr bwMode="auto">
            <a:xfrm>
              <a:off x="1214414" y="3439518"/>
              <a:ext cx="1935848" cy="453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ts val="1000"/>
                </a:spcBef>
                <a:buClr>
                  <a:srgbClr val="0547A4"/>
                </a:buClr>
                <a:buFont typeface="Wingdings" panose="05000000000000000000" pitchFamily="2" charset="2"/>
                <a:buChar char="l"/>
                <a:defRPr sz="1500">
                  <a:solidFill>
                    <a:srgbClr val="595959"/>
                  </a:solidFill>
                  <a:latin typeface="微软雅黑 Light" panose="020B0502040204020203" pitchFamily="34" charset="-122"/>
                  <a:ea typeface="微软雅黑 Light" panose="020B0502040204020203" pitchFamily="34" charset="-122"/>
                </a:defRPr>
              </a:lvl1pPr>
              <a:lvl2pPr marL="742950" indent="-285750">
                <a:lnSpc>
                  <a:spcPts val="2200"/>
                </a:lnSpc>
                <a:spcBef>
                  <a:spcPts val="400"/>
                </a:spcBef>
                <a:buClr>
                  <a:srgbClr val="595959"/>
                </a:buClr>
                <a:buFont typeface="微软雅黑 Light" panose="020B0502040204020203" pitchFamily="34" charset="-122"/>
                <a:defRPr sz="1200">
                  <a:solidFill>
                    <a:srgbClr val="595959"/>
                  </a:solidFill>
                  <a:latin typeface="微软雅黑 Light" panose="020B0502040204020203" pitchFamily="34" charset="-122"/>
                  <a:ea typeface="微软雅黑 Light" panose="020B0502040204020203" pitchFamily="34" charset="-122"/>
                </a:defRPr>
              </a:lvl2pPr>
              <a:lvl3pPr marL="1143000" indent="-228600">
                <a:lnSpc>
                  <a:spcPct val="150000"/>
                </a:lnSpc>
                <a:spcBef>
                  <a:spcPts val="500"/>
                </a:spcBef>
                <a:buClr>
                  <a:srgbClr val="595959"/>
                </a:buClr>
                <a:buFont typeface="微软雅黑 Light" panose="020B0502040204020203" pitchFamily="34" charset="-122"/>
                <a:buChar char="−"/>
                <a:defRPr sz="1000">
                  <a:solidFill>
                    <a:srgbClr val="595959"/>
                  </a:solidFill>
                  <a:latin typeface="微软雅黑 Light" panose="020B0502040204020203" pitchFamily="34" charset="-122"/>
                  <a:ea typeface="微软雅黑 Light" panose="020B0502040204020203" pitchFamily="34" charset="-122"/>
                </a:defRPr>
              </a:lvl3pPr>
              <a:lvl4pPr marL="1600200" indent="-228600">
                <a:lnSpc>
                  <a:spcPct val="150000"/>
                </a:lnSpc>
                <a:spcBef>
                  <a:spcPts val="500"/>
                </a:spcBef>
                <a:buClr>
                  <a:srgbClr val="595959"/>
                </a:buClr>
                <a:buFont typeface="微软雅黑 Light" panose="020B0502040204020203" pitchFamily="34" charset="-122"/>
                <a:buChar char="−"/>
                <a:defRPr sz="800">
                  <a:solidFill>
                    <a:srgbClr val="595959"/>
                  </a:solidFill>
                  <a:latin typeface="微软雅黑 Light" panose="020B0502040204020203" pitchFamily="34" charset="-122"/>
                  <a:ea typeface="微软雅黑 Light" panose="020B0502040204020203" pitchFamily="34" charset="-122"/>
                </a:defRPr>
              </a:lvl4pPr>
              <a:lvl5pPr marL="2057400" indent="-228600">
                <a:lnSpc>
                  <a:spcPct val="150000"/>
                </a:lnSpc>
                <a:spcBef>
                  <a:spcPts val="500"/>
                </a:spcBef>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150000"/>
                </a:lnSpc>
                <a:spcBef>
                  <a:spcPts val="500"/>
                </a:spcBef>
                <a:spcAft>
                  <a:spcPct val="0"/>
                </a:spcAft>
                <a:buClr>
                  <a:srgbClr val="595959"/>
                </a:buClr>
                <a:buFont typeface="微软雅黑 Light" panose="020B0502040204020203" pitchFamily="34" charset="-122"/>
                <a:buChar char="−"/>
                <a:defRPr sz="700">
                  <a:solidFill>
                    <a:srgbClr val="595959"/>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ClrTx/>
                <a:buFontTx/>
                <a:buNone/>
              </a:pPr>
              <a:r>
                <a:rPr lang="zh-CN" altLang="en-US" sz="2800" b="1" dirty="0">
                  <a:solidFill>
                    <a:schemeClr val="bg1"/>
                  </a:solidFill>
                  <a:latin typeface="微软雅黑" panose="020B0503020204020204" pitchFamily="34" charset="-122"/>
                  <a:ea typeface="微软雅黑" panose="020B0503020204020204" pitchFamily="34" charset="-122"/>
                </a:rPr>
                <a:t>加密输入</a:t>
              </a:r>
            </a:p>
          </p:txBody>
        </p:sp>
      </p:grpSp>
      <p:sp>
        <p:nvSpPr>
          <p:cNvPr id="35" name="圆角矩形 34"/>
          <p:cNvSpPr/>
          <p:nvPr/>
        </p:nvSpPr>
        <p:spPr>
          <a:xfrm>
            <a:off x="1612900" y="1847850"/>
            <a:ext cx="1611313" cy="719138"/>
          </a:xfrm>
          <a:prstGeom prst="roundRect">
            <a:avLst>
              <a:gd name="adj" fmla="val 5202"/>
            </a:avLst>
          </a:prstGeom>
          <a:solidFill>
            <a:srgbClr val="0547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kumimoji="1" lang="zh-CN" altLang="en-US" dirty="0">
                <a:solidFill>
                  <a:srgbClr val="FFFFFF"/>
                </a:solidFill>
                <a:latin typeface="微软雅黑" panose="020B0503020204020204" pitchFamily="34" charset="-122"/>
                <a:ea typeface="微软雅黑" panose="020B0503020204020204" pitchFamily="34" charset="-122"/>
              </a:rPr>
              <a:t>密码控件</a:t>
            </a:r>
          </a:p>
        </p:txBody>
      </p:sp>
      <p:sp>
        <p:nvSpPr>
          <p:cNvPr id="36" name="圆角矩形 35"/>
          <p:cNvSpPr/>
          <p:nvPr/>
        </p:nvSpPr>
        <p:spPr>
          <a:xfrm>
            <a:off x="6103938" y="1847850"/>
            <a:ext cx="2190750" cy="719138"/>
          </a:xfrm>
          <a:prstGeom prst="roundRect">
            <a:avLst>
              <a:gd name="adj" fmla="val 4160"/>
            </a:avLst>
          </a:prstGeom>
          <a:solidFill>
            <a:srgbClr val="0547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kumimoji="1" lang="zh-CN" altLang="en-US" dirty="0">
                <a:solidFill>
                  <a:srgbClr val="FFFFFF"/>
                </a:solidFill>
                <a:latin typeface="微软雅黑" panose="020B0503020204020204" pitchFamily="34" charset="-122"/>
                <a:ea typeface="微软雅黑" panose="020B0503020204020204" pitchFamily="34" charset="-122"/>
              </a:rPr>
              <a:t>加密机</a:t>
            </a:r>
            <a:endParaRPr kumimoji="1" lang="en-US" altLang="zh-CN" dirty="0">
              <a:solidFill>
                <a:srgbClr val="FFFFFF"/>
              </a:solidFill>
              <a:latin typeface="微软雅黑" panose="020B0503020204020204" pitchFamily="34" charset="-122"/>
              <a:ea typeface="微软雅黑" panose="020B0503020204020204" pitchFamily="34" charset="-122"/>
            </a:endParaRPr>
          </a:p>
          <a:p>
            <a:pPr algn="ctr" eaLnBrk="1" hangingPunct="1"/>
            <a:r>
              <a:rPr kumimoji="1" lang="en-US" altLang="zh-CN" dirty="0">
                <a:solidFill>
                  <a:srgbClr val="FFFFFF"/>
                </a:solidFill>
                <a:latin typeface="微软雅黑" panose="020B0503020204020204" pitchFamily="34" charset="-122"/>
                <a:ea typeface="微软雅黑" panose="020B0503020204020204" pitchFamily="34" charset="-122"/>
              </a:rPr>
              <a:t>SADK</a:t>
            </a:r>
            <a:endParaRPr kumimoji="1" lang="zh-CN" altLang="en-US" dirty="0">
              <a:solidFill>
                <a:srgbClr val="FFFFFF"/>
              </a:solidFill>
              <a:latin typeface="微软雅黑" panose="020B0503020204020204" pitchFamily="34" charset="-122"/>
              <a:ea typeface="微软雅黑" panose="020B0503020204020204" pitchFamily="34" charset="-122"/>
            </a:endParaRPr>
          </a:p>
        </p:txBody>
      </p:sp>
      <p:sp>
        <p:nvSpPr>
          <p:cNvPr id="37" name="圆角矩形 36"/>
          <p:cNvSpPr/>
          <p:nvPr/>
        </p:nvSpPr>
        <p:spPr>
          <a:xfrm>
            <a:off x="3711575" y="5014913"/>
            <a:ext cx="2190750" cy="719137"/>
          </a:xfrm>
          <a:prstGeom prst="roundRect">
            <a:avLst>
              <a:gd name="adj" fmla="val 416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kumimoji="1" lang="en-US" altLang="zh-CN" dirty="0">
                <a:solidFill>
                  <a:srgbClr val="FFFFFF"/>
                </a:solidFill>
                <a:latin typeface="微软雅黑" panose="020B0503020204020204" pitchFamily="34" charset="-122"/>
                <a:ea typeface="微软雅黑" panose="020B0503020204020204" pitchFamily="34" charset="-122"/>
              </a:rPr>
              <a:t>SSL</a:t>
            </a:r>
            <a:r>
              <a:rPr kumimoji="1" lang="zh-CN" altLang="en-US" dirty="0">
                <a:solidFill>
                  <a:srgbClr val="FFFFFF"/>
                </a:solidFill>
                <a:latin typeface="微软雅黑" panose="020B0503020204020204" pitchFamily="34" charset="-122"/>
                <a:ea typeface="微软雅黑" panose="020B0503020204020204" pitchFamily="34" charset="-122"/>
              </a:rPr>
              <a:t>网关</a:t>
            </a:r>
            <a:endParaRPr kumimoji="1" lang="en-US" altLang="zh-CN" dirty="0">
              <a:solidFill>
                <a:srgbClr val="FFFFFF"/>
              </a:solidFill>
              <a:latin typeface="微软雅黑" panose="020B0503020204020204" pitchFamily="34" charset="-122"/>
              <a:ea typeface="微软雅黑" panose="020B0503020204020204" pitchFamily="34" charset="-122"/>
            </a:endParaRPr>
          </a:p>
          <a:p>
            <a:pPr algn="ctr" eaLnBrk="1" hangingPunct="1"/>
            <a:r>
              <a:rPr kumimoji="1" lang="en-US" altLang="zh-CN" dirty="0">
                <a:solidFill>
                  <a:srgbClr val="FFFFFF"/>
                </a:solidFill>
                <a:latin typeface="微软雅黑" panose="020B0503020204020204" pitchFamily="34" charset="-122"/>
                <a:ea typeface="微软雅黑" panose="020B0503020204020204" pitchFamily="34" charset="-122"/>
              </a:rPr>
              <a:t>SSL</a:t>
            </a:r>
            <a:r>
              <a:rPr kumimoji="1" lang="zh-CN" altLang="en-US" dirty="0">
                <a:solidFill>
                  <a:srgbClr val="FFFFFF"/>
                </a:solidFill>
                <a:latin typeface="微软雅黑" panose="020B0503020204020204" pitchFamily="34" charset="-122"/>
                <a:ea typeface="微软雅黑" panose="020B0503020204020204" pitchFamily="34" charset="-122"/>
              </a:rPr>
              <a:t>服务器证书</a:t>
            </a:r>
          </a:p>
        </p:txBody>
      </p:sp>
      <p:sp>
        <p:nvSpPr>
          <p:cNvPr id="38" name="圆角矩形 37"/>
          <p:cNvSpPr/>
          <p:nvPr/>
        </p:nvSpPr>
        <p:spPr>
          <a:xfrm>
            <a:off x="8432800" y="5014913"/>
            <a:ext cx="2192338" cy="719137"/>
          </a:xfrm>
          <a:prstGeom prst="roundRect">
            <a:avLst>
              <a:gd name="adj" fmla="val 520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kumimoji="1" lang="zh-CN" altLang="en-US" dirty="0">
                <a:solidFill>
                  <a:srgbClr val="FFFFFF"/>
                </a:solidFill>
                <a:latin typeface="微软雅黑" panose="020B0503020204020204" pitchFamily="34" charset="-122"/>
                <a:ea typeface="微软雅黑" panose="020B0503020204020204" pitchFamily="34" charset="-122"/>
              </a:rPr>
              <a:t>加密机</a:t>
            </a:r>
            <a:endParaRPr kumimoji="1" lang="en-US" altLang="zh-CN">
              <a:solidFill>
                <a:srgbClr val="FFFFFF"/>
              </a:solidFill>
              <a:latin typeface="微软雅黑" panose="020B0503020204020204" pitchFamily="34" charset="-122"/>
              <a:ea typeface="微软雅黑" panose="020B0503020204020204" pitchFamily="34" charset="-122"/>
            </a:endParaRPr>
          </a:p>
          <a:p>
            <a:pPr algn="ctr" eaLnBrk="1" hangingPunct="1"/>
            <a:r>
              <a:rPr kumimoji="1" lang="en-US" altLang="zh-CN">
                <a:solidFill>
                  <a:srgbClr val="FFFFFF"/>
                </a:solidFill>
                <a:latin typeface="微软雅黑" panose="020B0503020204020204" pitchFamily="34" charset="-122"/>
                <a:ea typeface="微软雅黑" panose="020B0503020204020204" pitchFamily="34" charset="-122"/>
              </a:rPr>
              <a:t>SADK</a:t>
            </a:r>
            <a:endParaRPr kumimoji="1" lang="zh-CN" altLang="en-US"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1000" fill="hold"/>
                                        <p:tgtEl>
                                          <p:spTgt spid="23"/>
                                        </p:tgtEl>
                                        <p:attrNameLst>
                                          <p:attrName>ppt_w</p:attrName>
                                        </p:attrNameLst>
                                      </p:cBhvr>
                                      <p:tavLst>
                                        <p:tav tm="0">
                                          <p:val>
                                            <p:fltVal val="0"/>
                                          </p:val>
                                        </p:tav>
                                        <p:tav tm="100000">
                                          <p:val>
                                            <p:strVal val="#ppt_w"/>
                                          </p:val>
                                        </p:tav>
                                      </p:tavLst>
                                    </p:anim>
                                    <p:anim calcmode="lin" valueType="num">
                                      <p:cBhvr>
                                        <p:cTn id="12" dur="1000" fill="hold"/>
                                        <p:tgtEl>
                                          <p:spTgt spid="23"/>
                                        </p:tgtEl>
                                        <p:attrNameLst>
                                          <p:attrName>ppt_h</p:attrName>
                                        </p:attrNameLst>
                                      </p:cBhvr>
                                      <p:tavLst>
                                        <p:tav tm="0">
                                          <p:val>
                                            <p:fltVal val="0"/>
                                          </p:val>
                                        </p:tav>
                                        <p:tav tm="100000">
                                          <p:val>
                                            <p:strVal val="#ppt_h"/>
                                          </p:val>
                                        </p:tav>
                                      </p:tavLst>
                                    </p:anim>
                                    <p:anim calcmode="lin" valueType="num">
                                      <p:cBhvr>
                                        <p:cTn id="13"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3"/>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8"/>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fltVal val="0"/>
                                          </p:val>
                                        </p:tav>
                                        <p:tav tm="100000">
                                          <p:val>
                                            <p:strVal val="#ppt_w"/>
                                          </p:val>
                                        </p:tav>
                                      </p:tavLst>
                                    </p:anim>
                                    <p:anim calcmode="lin" valueType="num">
                                      <p:cBhvr>
                                        <p:cTn id="24" dur="1000" fill="hold"/>
                                        <p:tgtEl>
                                          <p:spTgt spid="13"/>
                                        </p:tgtEl>
                                        <p:attrNameLst>
                                          <p:attrName>ppt_h</p:attrName>
                                        </p:attrNameLst>
                                      </p:cBhvr>
                                      <p:tavLst>
                                        <p:tav tm="0">
                                          <p:val>
                                            <p:fltVal val="0"/>
                                          </p:val>
                                        </p:tav>
                                        <p:tav tm="100000">
                                          <p:val>
                                            <p:strVal val="#ppt_h"/>
                                          </p:val>
                                        </p:tav>
                                      </p:tavLst>
                                    </p:anim>
                                    <p:anim calcmode="lin" valueType="num">
                                      <p:cBhvr>
                                        <p:cTn id="25"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3"/>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1000" fill="hold"/>
                                        <p:tgtEl>
                                          <p:spTgt spid="18"/>
                                        </p:tgtEl>
                                        <p:attrNameLst>
                                          <p:attrName>ppt_w</p:attrName>
                                        </p:attrNameLst>
                                      </p:cBhvr>
                                      <p:tavLst>
                                        <p:tav tm="0">
                                          <p:val>
                                            <p:fltVal val="0"/>
                                          </p:val>
                                        </p:tav>
                                        <p:tav tm="100000">
                                          <p:val>
                                            <p:strVal val="#ppt_w"/>
                                          </p:val>
                                        </p:tav>
                                      </p:tavLst>
                                    </p:anim>
                                    <p:anim calcmode="lin" valueType="num">
                                      <p:cBhvr>
                                        <p:cTn id="30" dur="1000" fill="hold"/>
                                        <p:tgtEl>
                                          <p:spTgt spid="18"/>
                                        </p:tgtEl>
                                        <p:attrNameLst>
                                          <p:attrName>ppt_h</p:attrName>
                                        </p:attrNameLst>
                                      </p:cBhvr>
                                      <p:tavLst>
                                        <p:tav tm="0">
                                          <p:val>
                                            <p:fltVal val="0"/>
                                          </p:val>
                                        </p:tav>
                                        <p:tav tm="100000">
                                          <p:val>
                                            <p:strVal val="#ppt_h"/>
                                          </p:val>
                                        </p:tav>
                                      </p:tavLst>
                                    </p:anim>
                                    <p:anim calcmode="lin" valueType="num">
                                      <p:cBhvr>
                                        <p:cTn id="31"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0"/>
                                        </p:tgtEl>
                                        <p:attrNameLst>
                                          <p:attrName>ppt_y</p:attrName>
                                        </p:attrNameLst>
                                      </p:cBhvr>
                                      <p:tavLst>
                                        <p:tav tm="0" fmla="#ppt_y+(sin(-2*pi*(1-$))*-#ppt_x+cos(-2*pi*(1-$))*(1-#ppt_y))*(1-$)">
                                          <p:val>
                                            <p:fltVal val="0"/>
                                          </p:val>
                                        </p:tav>
                                        <p:tav tm="100000">
                                          <p:val>
                                            <p:fltVal val="1"/>
                                          </p:val>
                                        </p:tav>
                                      </p:tavLst>
                                    </p:anim>
                                  </p:childTnLst>
                                </p:cTn>
                              </p:par>
                              <p:par>
                                <p:cTn id="41" presetID="6" presetClass="emph" presetSubtype="0" fill="hold" nodeType="withEffect">
                                  <p:stCondLst>
                                    <p:cond delay="0"/>
                                  </p:stCondLst>
                                  <p:childTnLst>
                                    <p:animScale>
                                      <p:cBhvr>
                                        <p:cTn id="42" dur="2000" fill="hold"/>
                                        <p:tgtEl>
                                          <p:spTgt spid="30"/>
                                        </p:tgtEl>
                                      </p:cBhvr>
                                      <p:by x="120000" y="120000"/>
                                    </p:animScale>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3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3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3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up)">
                                      <p:cBhvr>
                                        <p:cTn id="62" dur="3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36" grpId="0" animBg="1"/>
      <p:bldP spid="37" grpId="0" animBg="1"/>
      <p:bldP spid="3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密码</a:t>
            </a:r>
            <a:r>
              <a:rPr lang="zh-CN" altLang="en-US" dirty="0"/>
              <a:t>控件</a:t>
            </a:r>
            <a:endParaRPr lang="en-US" dirty="0"/>
          </a:p>
        </p:txBody>
      </p:sp>
      <p:sp>
        <p:nvSpPr>
          <p:cNvPr id="3" name="日期占位符 2"/>
          <p:cNvSpPr>
            <a:spLocks noGrp="1"/>
          </p:cNvSpPr>
          <p:nvPr>
            <p:ph type="dt" sz="half" idx="10"/>
          </p:nvPr>
        </p:nvSpPr>
        <p:spPr/>
        <p:txBody>
          <a:bodyPr/>
          <a:lstStyle/>
          <a:p>
            <a:fld id="{20C77632-1B78-413A-8B61-6C8755220174}"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4" name="页脚占位符 3"/>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65</a:t>
            </a:fld>
            <a:endParaRPr lang="en-US" dirty="0">
              <a:ea typeface="微软雅黑" panose="020B0503020204020204" pitchFamily="34" charset="-122"/>
            </a:endParaRPr>
          </a:p>
        </p:txBody>
      </p:sp>
      <p:grpSp>
        <p:nvGrpSpPr>
          <p:cNvPr id="6" name="#120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1105001" y="1996963"/>
            <a:ext cx="10022393" cy="2549415"/>
            <a:chOff x="1044428" y="2012157"/>
            <a:chExt cx="10022393" cy="2549415"/>
          </a:xfrm>
        </p:grpSpPr>
        <p:sp>
          <p:nvSpPr>
            <p:cNvPr id="7" name="ïşḷïḓê"/>
            <p:cNvSpPr/>
            <p:nvPr/>
          </p:nvSpPr>
          <p:spPr>
            <a:xfrm rot="5400000">
              <a:off x="3680459" y="2352516"/>
              <a:ext cx="1097280" cy="1097280"/>
            </a:xfrm>
            <a:custGeom>
              <a:avLst/>
              <a:gdLst>
                <a:gd name="connsiteX0" fmla="*/ 0 w 1097280"/>
                <a:gd name="connsiteY0" fmla="*/ 642208 h 1097280"/>
                <a:gd name="connsiteX1" fmla="*/ 0 w 1097280"/>
                <a:gd name="connsiteY1" fmla="*/ 455072 h 1097280"/>
                <a:gd name="connsiteX2" fmla="*/ 455072 w 1097280"/>
                <a:gd name="connsiteY2" fmla="*/ 455072 h 1097280"/>
                <a:gd name="connsiteX3" fmla="*/ 455072 w 1097280"/>
                <a:gd name="connsiteY3" fmla="*/ 0 h 1097280"/>
                <a:gd name="connsiteX4" fmla="*/ 642208 w 1097280"/>
                <a:gd name="connsiteY4" fmla="*/ 0 h 1097280"/>
                <a:gd name="connsiteX5" fmla="*/ 642208 w 1097280"/>
                <a:gd name="connsiteY5" fmla="*/ 455072 h 1097280"/>
                <a:gd name="connsiteX6" fmla="*/ 1097280 w 1097280"/>
                <a:gd name="connsiteY6" fmla="*/ 455072 h 1097280"/>
                <a:gd name="connsiteX7" fmla="*/ 1097280 w 1097280"/>
                <a:gd name="connsiteY7" fmla="*/ 642208 h 1097280"/>
                <a:gd name="connsiteX8" fmla="*/ 642208 w 1097280"/>
                <a:gd name="connsiteY8" fmla="*/ 642208 h 1097280"/>
                <a:gd name="connsiteX9" fmla="*/ 642208 w 1097280"/>
                <a:gd name="connsiteY9" fmla="*/ 1097280 h 1097280"/>
                <a:gd name="connsiteX10" fmla="*/ 455072 w 1097280"/>
                <a:gd name="connsiteY10" fmla="*/ 1097280 h 1097280"/>
                <a:gd name="connsiteX11" fmla="*/ 455072 w 1097280"/>
                <a:gd name="connsiteY11" fmla="*/ 642208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7280" h="1097280">
                  <a:moveTo>
                    <a:pt x="0" y="642208"/>
                  </a:moveTo>
                  <a:lnTo>
                    <a:pt x="0" y="455072"/>
                  </a:lnTo>
                  <a:lnTo>
                    <a:pt x="455072" y="455072"/>
                  </a:lnTo>
                  <a:lnTo>
                    <a:pt x="455072" y="0"/>
                  </a:lnTo>
                  <a:lnTo>
                    <a:pt x="642208" y="0"/>
                  </a:lnTo>
                  <a:lnTo>
                    <a:pt x="642208" y="455072"/>
                  </a:lnTo>
                  <a:lnTo>
                    <a:pt x="1097280" y="455072"/>
                  </a:lnTo>
                  <a:lnTo>
                    <a:pt x="1097280" y="642208"/>
                  </a:lnTo>
                  <a:lnTo>
                    <a:pt x="642208" y="642208"/>
                  </a:lnTo>
                  <a:lnTo>
                    <a:pt x="642208" y="1097280"/>
                  </a:lnTo>
                  <a:lnTo>
                    <a:pt x="455072" y="1097280"/>
                  </a:lnTo>
                  <a:lnTo>
                    <a:pt x="455072" y="642208"/>
                  </a:lnTo>
                  <a:close/>
                </a:path>
              </a:pathLst>
            </a:cu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ea typeface="微软雅黑" panose="020B0503020204020204" pitchFamily="34" charset="-122"/>
              </a:endParaRPr>
            </a:p>
          </p:txBody>
        </p:sp>
        <p:grpSp>
          <p:nvGrpSpPr>
            <p:cNvPr id="8" name="ïṥ1íďè"/>
            <p:cNvGrpSpPr/>
            <p:nvPr/>
          </p:nvGrpSpPr>
          <p:grpSpPr>
            <a:xfrm>
              <a:off x="7414259" y="2612215"/>
              <a:ext cx="1097280" cy="577884"/>
              <a:chOff x="7414260" y="2503471"/>
              <a:chExt cx="1097280" cy="577884"/>
            </a:xfrm>
          </p:grpSpPr>
          <p:sp>
            <p:nvSpPr>
              <p:cNvPr id="30" name="ïṣḷîḋè"/>
              <p:cNvSpPr/>
              <p:nvPr/>
            </p:nvSpPr>
            <p:spPr>
              <a:xfrm>
                <a:off x="7414260" y="2503471"/>
                <a:ext cx="1097280" cy="187136"/>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ea typeface="微软雅黑" panose="020B0503020204020204" pitchFamily="34" charset="-122"/>
                </a:endParaRPr>
              </a:p>
            </p:txBody>
          </p:sp>
          <p:sp>
            <p:nvSpPr>
              <p:cNvPr id="31" name="ïśḷíḓé"/>
              <p:cNvSpPr/>
              <p:nvPr/>
            </p:nvSpPr>
            <p:spPr>
              <a:xfrm>
                <a:off x="7414260" y="2894219"/>
                <a:ext cx="1097280" cy="187136"/>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ea typeface="微软雅黑" panose="020B0503020204020204" pitchFamily="34" charset="-122"/>
                </a:endParaRPr>
              </a:p>
            </p:txBody>
          </p:sp>
        </p:grpSp>
        <p:sp>
          <p:nvSpPr>
            <p:cNvPr id="26" name="îṧļïďê"/>
            <p:cNvSpPr/>
            <p:nvPr/>
          </p:nvSpPr>
          <p:spPr>
            <a:xfrm>
              <a:off x="5206999" y="2012157"/>
              <a:ext cx="1778000" cy="177800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ea typeface="微软雅黑" panose="020B0503020204020204" pitchFamily="34" charset="-122"/>
              </a:endParaRPr>
            </a:p>
          </p:txBody>
        </p:sp>
        <p:sp>
          <p:nvSpPr>
            <p:cNvPr id="24" name="ísḻîďè"/>
            <p:cNvSpPr/>
            <p:nvPr/>
          </p:nvSpPr>
          <p:spPr>
            <a:xfrm>
              <a:off x="1473199" y="2012157"/>
              <a:ext cx="1778000" cy="177800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ea typeface="微软雅黑" panose="020B0503020204020204" pitchFamily="34" charset="-122"/>
              </a:endParaRPr>
            </a:p>
          </p:txBody>
        </p:sp>
        <p:grpSp>
          <p:nvGrpSpPr>
            <p:cNvPr id="12" name="ïsḷîďe"/>
            <p:cNvGrpSpPr/>
            <p:nvPr/>
          </p:nvGrpSpPr>
          <p:grpSpPr>
            <a:xfrm>
              <a:off x="1044428" y="4169060"/>
              <a:ext cx="2554791" cy="392512"/>
              <a:chOff x="967678" y="4199335"/>
              <a:chExt cx="5390769" cy="392512"/>
            </a:xfrm>
          </p:grpSpPr>
          <p:sp>
            <p:nvSpPr>
              <p:cNvPr id="21" name="i$ḻïḓè"/>
              <p:cNvSpPr txBox="1"/>
              <p:nvPr/>
            </p:nvSpPr>
            <p:spPr>
              <a:xfrm>
                <a:off x="967678" y="4199335"/>
                <a:ext cx="5218790" cy="392512"/>
              </a:xfrm>
              <a:prstGeom prst="rect">
                <a:avLst/>
              </a:prstGeom>
              <a:noFill/>
              <a:ln>
                <a:noFill/>
              </a:ln>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000" b="1" dirty="0">
                    <a:ea typeface="微软雅黑" panose="020B0503020204020204" pitchFamily="34" charset="-122"/>
                  </a:rPr>
                  <a:t>非对称加密</a:t>
                </a:r>
                <a:endParaRPr kumimoji="0" lang="de-DE" sz="2000" b="1" i="0" u="none" strike="noStrike" kern="1200" cap="none" spc="0" normalizeH="0" baseline="0" noProof="0" dirty="0">
                  <a:ln>
                    <a:noFill/>
                  </a:ln>
                  <a:effectLst/>
                  <a:uLnTx/>
                  <a:uFillTx/>
                  <a:ea typeface="微软雅黑" panose="020B0503020204020204" pitchFamily="34" charset="-122"/>
                </a:endParaRPr>
              </a:p>
            </p:txBody>
          </p:sp>
          <p:cxnSp>
            <p:nvCxnSpPr>
              <p:cNvPr id="23" name="直接连接符 22"/>
              <p:cNvCxnSpPr/>
              <p:nvPr/>
            </p:nvCxnSpPr>
            <p:spPr>
              <a:xfrm>
                <a:off x="1267334" y="4591847"/>
                <a:ext cx="50911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 name="îṣļîdè"/>
            <p:cNvGrpSpPr/>
            <p:nvPr/>
          </p:nvGrpSpPr>
          <p:grpSpPr>
            <a:xfrm>
              <a:off x="4858981" y="4169060"/>
              <a:ext cx="2474040" cy="392512"/>
              <a:chOff x="1138068" y="4199335"/>
              <a:chExt cx="5220379" cy="392512"/>
            </a:xfrm>
          </p:grpSpPr>
          <p:sp>
            <p:nvSpPr>
              <p:cNvPr id="18" name="î$ľïdê"/>
              <p:cNvSpPr txBox="1"/>
              <p:nvPr/>
            </p:nvSpPr>
            <p:spPr>
              <a:xfrm>
                <a:off x="1138068" y="4199335"/>
                <a:ext cx="5218791" cy="392512"/>
              </a:xfrm>
              <a:prstGeom prst="rect">
                <a:avLst/>
              </a:prstGeom>
              <a:noFill/>
              <a:ln>
                <a:noFill/>
              </a:ln>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3765">
                  <a:buSzPct val="25000"/>
                  <a:defRPr/>
                </a:pPr>
                <a:r>
                  <a:rPr lang="zh-CN" altLang="en-US" sz="2000" b="1" dirty="0">
                    <a:ea typeface="微软雅黑" panose="020B0503020204020204" pitchFamily="34" charset="-122"/>
                  </a:rPr>
                  <a:t>对称加密</a:t>
                </a:r>
                <a:endParaRPr lang="de-DE" altLang="zh-CN" sz="2000" b="1" dirty="0">
                  <a:ea typeface="微软雅黑" panose="020B0503020204020204" pitchFamily="34" charset="-122"/>
                </a:endParaRPr>
              </a:p>
            </p:txBody>
          </p:sp>
          <p:cxnSp>
            <p:nvCxnSpPr>
              <p:cNvPr id="20" name="直接连接符 19"/>
              <p:cNvCxnSpPr/>
              <p:nvPr/>
            </p:nvCxnSpPr>
            <p:spPr>
              <a:xfrm>
                <a:off x="1267334" y="4591847"/>
                <a:ext cx="50911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4" name="ïṧlîḑè"/>
            <p:cNvGrpSpPr/>
            <p:nvPr/>
          </p:nvGrpSpPr>
          <p:grpSpPr>
            <a:xfrm>
              <a:off x="8592781" y="4169060"/>
              <a:ext cx="2474040" cy="392512"/>
              <a:chOff x="1138068" y="4199335"/>
              <a:chExt cx="5220379" cy="392512"/>
            </a:xfrm>
          </p:grpSpPr>
          <p:sp>
            <p:nvSpPr>
              <p:cNvPr id="15" name="iṡļíḋe"/>
              <p:cNvSpPr txBox="1"/>
              <p:nvPr/>
            </p:nvSpPr>
            <p:spPr>
              <a:xfrm>
                <a:off x="1138068" y="4199335"/>
                <a:ext cx="5218791" cy="392512"/>
              </a:xfrm>
              <a:prstGeom prst="rect">
                <a:avLst/>
              </a:prstGeom>
              <a:noFill/>
              <a:ln>
                <a:noFill/>
              </a:ln>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3765">
                  <a:buSzPct val="25000"/>
                  <a:defRPr/>
                </a:pPr>
                <a:r>
                  <a:rPr lang="en-US" altLang="zh-CN" sz="2000" b="1" dirty="0">
                    <a:ea typeface="微软雅黑" panose="020B0503020204020204" pitchFamily="34" charset="-122"/>
                  </a:rPr>
                  <a:t>SIDS</a:t>
                </a:r>
                <a:endParaRPr lang="de-DE" altLang="zh-CN" sz="2000" b="1" dirty="0">
                  <a:ea typeface="微软雅黑" panose="020B0503020204020204" pitchFamily="34" charset="-122"/>
                </a:endParaRPr>
              </a:p>
            </p:txBody>
          </p:sp>
          <p:cxnSp>
            <p:nvCxnSpPr>
              <p:cNvPr id="17" name="直接连接符 16"/>
              <p:cNvCxnSpPr/>
              <p:nvPr/>
            </p:nvCxnSpPr>
            <p:spPr>
              <a:xfrm>
                <a:off x="1267334" y="4591847"/>
                <a:ext cx="50911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2064665" y="2528078"/>
            <a:ext cx="502943" cy="488295"/>
          </a:xfrm>
          <a:prstGeom prst="rect">
            <a:avLst/>
          </a:prstGeom>
        </p:spPr>
      </p:pic>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754" y="2718510"/>
            <a:ext cx="553161" cy="553161"/>
          </a:xfrm>
          <a:prstGeom prst="rect">
            <a:avLst/>
          </a:prstGeom>
        </p:spPr>
      </p:pic>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671269">
            <a:off x="5807968" y="2612215"/>
            <a:ext cx="616461" cy="616461"/>
          </a:xfrm>
          <a:prstGeom prst="rect">
            <a:avLst/>
          </a:prstGeom>
        </p:spPr>
      </p:pic>
      <p:pic>
        <p:nvPicPr>
          <p:cNvPr id="9" name="图片 8"/>
          <p:cNvPicPr>
            <a:picLocks noChangeAspect="1"/>
          </p:cNvPicPr>
          <p:nvPr/>
        </p:nvPicPr>
        <p:blipFill>
          <a:blip r:embed="rId7" cstate="print"/>
          <a:stretch>
            <a:fillRect/>
          </a:stretch>
        </p:blipFill>
        <p:spPr>
          <a:xfrm>
            <a:off x="9001372" y="1781434"/>
            <a:ext cx="1993529" cy="1993529"/>
          </a:xfrm>
          <a:prstGeom prst="rect">
            <a:avLst/>
          </a:prstGeom>
          <a:ln>
            <a:solidFill>
              <a:schemeClr val="tx1"/>
            </a:solidFill>
          </a:ln>
        </p:spPr>
      </p:pic>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数字证书</a:t>
            </a:r>
            <a:endParaRPr lang="en-US" dirty="0"/>
          </a:p>
        </p:txBody>
      </p:sp>
      <p:sp>
        <p:nvSpPr>
          <p:cNvPr id="3" name="日期占位符 2"/>
          <p:cNvSpPr>
            <a:spLocks noGrp="1"/>
          </p:cNvSpPr>
          <p:nvPr>
            <p:ph type="dt" sz="half" idx="10"/>
          </p:nvPr>
        </p:nvSpPr>
        <p:spPr/>
        <p:txBody>
          <a:bodyPr/>
          <a:lstStyle/>
          <a:p>
            <a:fld id="{A24E665B-D14A-4C29-A11F-6A062C2EDB1E}"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4" name="页脚占位符 3"/>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66</a:t>
            </a:fld>
            <a:endParaRPr lang="en-US" dirty="0">
              <a:ea typeface="微软雅黑" panose="020B0503020204020204" pitchFamily="34" charset="-122"/>
            </a:endParaRPr>
          </a:p>
        </p:txBody>
      </p:sp>
      <p:grpSp>
        <p:nvGrpSpPr>
          <p:cNvPr id="6" name="#2493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1906176" y="1285875"/>
            <a:ext cx="8379648" cy="4718382"/>
            <a:chOff x="1906176" y="1285875"/>
            <a:chExt cx="8379648" cy="4718382"/>
          </a:xfrm>
        </p:grpSpPr>
        <p:cxnSp>
          <p:nvCxnSpPr>
            <p:cNvPr id="7" name="肘形连接符 6"/>
            <p:cNvCxnSpPr>
              <a:stCxn id="12" idx="0"/>
              <a:endCxn id="28" idx="2"/>
            </p:cNvCxnSpPr>
            <p:nvPr/>
          </p:nvCxnSpPr>
          <p:spPr>
            <a:xfrm rot="5400000" flipH="1" flipV="1">
              <a:off x="5050629" y="1945480"/>
              <a:ext cx="409578" cy="1681162"/>
            </a:xfrm>
            <a:prstGeom prst="bentConnector3">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5" idx="0"/>
              <a:endCxn id="27" idx="2"/>
            </p:cNvCxnSpPr>
            <p:nvPr/>
          </p:nvCxnSpPr>
          <p:spPr>
            <a:xfrm rot="16200000" flipV="1">
              <a:off x="6731794" y="1945482"/>
              <a:ext cx="409575" cy="1681162"/>
            </a:xfrm>
            <a:prstGeom prst="bentConnector3">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7" idx="2"/>
              <a:endCxn id="24" idx="0"/>
            </p:cNvCxnSpPr>
            <p:nvPr/>
          </p:nvCxnSpPr>
          <p:spPr>
            <a:xfrm>
              <a:off x="6096000" y="2581275"/>
              <a:ext cx="0" cy="211455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18" idx="0"/>
              <a:endCxn id="24" idx="0"/>
            </p:cNvCxnSpPr>
            <p:nvPr/>
          </p:nvCxnSpPr>
          <p:spPr>
            <a:xfrm rot="5400000" flipH="1" flipV="1">
              <a:off x="4414837" y="3014663"/>
              <a:ext cx="12700" cy="3362325"/>
            </a:xfrm>
            <a:prstGeom prst="bentConnector3">
              <a:avLst>
                <a:gd name="adj1" fmla="val 1800000"/>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21" idx="0"/>
              <a:endCxn id="24" idx="0"/>
            </p:cNvCxnSpPr>
            <p:nvPr/>
          </p:nvCxnSpPr>
          <p:spPr>
            <a:xfrm rot="16200000" flipV="1">
              <a:off x="7777163" y="3014662"/>
              <a:ext cx="12700" cy="3362325"/>
            </a:xfrm>
            <a:prstGeom prst="bentConnector3">
              <a:avLst>
                <a:gd name="adj1" fmla="val 1800000"/>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2" name="îṥlïḑé"/>
            <p:cNvSpPr/>
            <p:nvPr/>
          </p:nvSpPr>
          <p:spPr>
            <a:xfrm>
              <a:off x="3587338" y="2990850"/>
              <a:ext cx="1654998" cy="1295400"/>
            </a:xfrm>
            <a:prstGeom prst="rect">
              <a:avLst/>
            </a:prstGeom>
            <a:noFill/>
            <a:ln w="3175">
              <a:solidFill>
                <a:schemeClr val="tx1">
                  <a:lumMod val="50000"/>
                  <a:lumOff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a typeface="微软雅黑" panose="020B0503020204020204" pitchFamily="34" charset="-122"/>
              </a:endParaRPr>
            </a:p>
          </p:txBody>
        </p:sp>
        <p:sp>
          <p:nvSpPr>
            <p:cNvPr id="13" name="îṩḻiḑè"/>
            <p:cNvSpPr/>
            <p:nvPr/>
          </p:nvSpPr>
          <p:spPr>
            <a:xfrm>
              <a:off x="3587338" y="3810211"/>
              <a:ext cx="1654998" cy="476039"/>
            </a:xfrm>
            <a:prstGeom prst="rect">
              <a:avLst/>
            </a:prstGeom>
            <a:solidFill>
              <a:schemeClr val="tx1">
                <a:lumMod val="50000"/>
                <a:lumOff val="50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i="1" dirty="0">
                  <a:latin typeface="雅黑 Light"/>
                  <a:ea typeface="微软雅黑" panose="020B0503020204020204" pitchFamily="34" charset="-122"/>
                </a:rPr>
                <a:t>CSP</a:t>
              </a:r>
            </a:p>
          </p:txBody>
        </p:sp>
        <p:sp>
          <p:nvSpPr>
            <p:cNvPr id="15" name="ï$ḻíḋè"/>
            <p:cNvSpPr/>
            <p:nvPr/>
          </p:nvSpPr>
          <p:spPr>
            <a:xfrm>
              <a:off x="6949663" y="2990850"/>
              <a:ext cx="1654998" cy="1295400"/>
            </a:xfrm>
            <a:prstGeom prst="rect">
              <a:avLst/>
            </a:prstGeom>
            <a:noFill/>
            <a:ln w="3175">
              <a:solidFill>
                <a:schemeClr val="tx1">
                  <a:lumMod val="50000"/>
                  <a:lumOff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a typeface="微软雅黑" panose="020B0503020204020204" pitchFamily="34" charset="-122"/>
              </a:endParaRPr>
            </a:p>
          </p:txBody>
        </p:sp>
        <p:sp>
          <p:nvSpPr>
            <p:cNvPr id="16" name="ïṣḻíḍe"/>
            <p:cNvSpPr/>
            <p:nvPr/>
          </p:nvSpPr>
          <p:spPr>
            <a:xfrm>
              <a:off x="6949663" y="3810211"/>
              <a:ext cx="1654998" cy="476039"/>
            </a:xfrm>
            <a:prstGeom prst="rect">
              <a:avLst/>
            </a:prstGeom>
            <a:solidFill>
              <a:schemeClr val="tx1">
                <a:lumMod val="50000"/>
                <a:lumOff val="50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zh-CN" altLang="en-US" i="1" dirty="0">
                  <a:ea typeface="微软雅黑" panose="020B0503020204020204" pitchFamily="34" charset="-122"/>
                </a:rPr>
                <a:t>证书管理工具</a:t>
              </a:r>
              <a:endParaRPr lang="en-US" altLang="zh-CN" i="1" dirty="0">
                <a:ea typeface="微软雅黑" panose="020B0503020204020204" pitchFamily="34" charset="-122"/>
              </a:endParaRPr>
            </a:p>
          </p:txBody>
        </p:sp>
        <p:sp>
          <p:nvSpPr>
            <p:cNvPr id="17" name="íšḷiḑê"/>
            <p:cNvSpPr/>
            <p:nvPr/>
          </p:nvSpPr>
          <p:spPr>
            <a:xfrm>
              <a:off x="7567612" y="3237329"/>
              <a:ext cx="419100" cy="326404"/>
            </a:xfrm>
            <a:custGeom>
              <a:avLst/>
              <a:gdLst>
                <a:gd name="T0" fmla="*/ 2312 w 2608"/>
                <a:gd name="T1" fmla="*/ 1968 h 2034"/>
                <a:gd name="T2" fmla="*/ 2246 w 2608"/>
                <a:gd name="T3" fmla="*/ 2034 h 2034"/>
                <a:gd name="T4" fmla="*/ 2156 w 2608"/>
                <a:gd name="T5" fmla="*/ 2034 h 2034"/>
                <a:gd name="T6" fmla="*/ 1905 w 2608"/>
                <a:gd name="T7" fmla="*/ 2034 h 2034"/>
                <a:gd name="T8" fmla="*/ 228 w 2608"/>
                <a:gd name="T9" fmla="*/ 2034 h 2034"/>
                <a:gd name="T10" fmla="*/ 0 w 2608"/>
                <a:gd name="T11" fmla="*/ 1806 h 2034"/>
                <a:gd name="T12" fmla="*/ 0 w 2608"/>
                <a:gd name="T13" fmla="*/ 1537 h 2034"/>
                <a:gd name="T14" fmla="*/ 228 w 2608"/>
                <a:gd name="T15" fmla="*/ 1309 h 2034"/>
                <a:gd name="T16" fmla="*/ 1905 w 2608"/>
                <a:gd name="T17" fmla="*/ 1309 h 2034"/>
                <a:gd name="T18" fmla="*/ 2156 w 2608"/>
                <a:gd name="T19" fmla="*/ 1309 h 2034"/>
                <a:gd name="T20" fmla="*/ 2246 w 2608"/>
                <a:gd name="T21" fmla="*/ 1309 h 2034"/>
                <a:gd name="T22" fmla="*/ 2312 w 2608"/>
                <a:gd name="T23" fmla="*/ 1376 h 2034"/>
                <a:gd name="T24" fmla="*/ 2246 w 2608"/>
                <a:gd name="T25" fmla="*/ 1442 h 2034"/>
                <a:gd name="T26" fmla="*/ 2222 w 2608"/>
                <a:gd name="T27" fmla="*/ 1442 h 2034"/>
                <a:gd name="T28" fmla="*/ 2222 w 2608"/>
                <a:gd name="T29" fmla="*/ 1901 h 2034"/>
                <a:gd name="T30" fmla="*/ 2246 w 2608"/>
                <a:gd name="T31" fmla="*/ 1901 h 2034"/>
                <a:gd name="T32" fmla="*/ 2312 w 2608"/>
                <a:gd name="T33" fmla="*/ 1968 h 2034"/>
                <a:gd name="T34" fmla="*/ 2608 w 2608"/>
                <a:gd name="T35" fmla="*/ 1134 h 2034"/>
                <a:gd name="T36" fmla="*/ 2541 w 2608"/>
                <a:gd name="T37" fmla="*/ 1201 h 2034"/>
                <a:gd name="T38" fmla="*/ 2437 w 2608"/>
                <a:gd name="T39" fmla="*/ 1201 h 2034"/>
                <a:gd name="T40" fmla="*/ 2201 w 2608"/>
                <a:gd name="T41" fmla="*/ 1201 h 2034"/>
                <a:gd name="T42" fmla="*/ 809 w 2608"/>
                <a:gd name="T43" fmla="*/ 1201 h 2034"/>
                <a:gd name="T44" fmla="*/ 597 w 2608"/>
                <a:gd name="T45" fmla="*/ 989 h 2034"/>
                <a:gd name="T46" fmla="*/ 597 w 2608"/>
                <a:gd name="T47" fmla="*/ 795 h 2034"/>
                <a:gd name="T48" fmla="*/ 809 w 2608"/>
                <a:gd name="T49" fmla="*/ 583 h 2034"/>
                <a:gd name="T50" fmla="*/ 2201 w 2608"/>
                <a:gd name="T51" fmla="*/ 583 h 2034"/>
                <a:gd name="T52" fmla="*/ 2437 w 2608"/>
                <a:gd name="T53" fmla="*/ 583 h 2034"/>
                <a:gd name="T54" fmla="*/ 2541 w 2608"/>
                <a:gd name="T55" fmla="*/ 583 h 2034"/>
                <a:gd name="T56" fmla="*/ 2608 w 2608"/>
                <a:gd name="T57" fmla="*/ 650 h 2034"/>
                <a:gd name="T58" fmla="*/ 2541 w 2608"/>
                <a:gd name="T59" fmla="*/ 717 h 2034"/>
                <a:gd name="T60" fmla="*/ 2504 w 2608"/>
                <a:gd name="T61" fmla="*/ 717 h 2034"/>
                <a:gd name="T62" fmla="*/ 2504 w 2608"/>
                <a:gd name="T63" fmla="*/ 1068 h 2034"/>
                <a:gd name="T64" fmla="*/ 2541 w 2608"/>
                <a:gd name="T65" fmla="*/ 1068 h 2034"/>
                <a:gd name="T66" fmla="*/ 2608 w 2608"/>
                <a:gd name="T67" fmla="*/ 1134 h 2034"/>
                <a:gd name="T68" fmla="*/ 2201 w 2608"/>
                <a:gd name="T69" fmla="*/ 1068 h 2034"/>
                <a:gd name="T70" fmla="*/ 2371 w 2608"/>
                <a:gd name="T71" fmla="*/ 1068 h 2034"/>
                <a:gd name="T72" fmla="*/ 2371 w 2608"/>
                <a:gd name="T73" fmla="*/ 717 h 2034"/>
                <a:gd name="T74" fmla="*/ 2201 w 2608"/>
                <a:gd name="T75" fmla="*/ 717 h 2034"/>
                <a:gd name="T76" fmla="*/ 809 w 2608"/>
                <a:gd name="T77" fmla="*/ 717 h 2034"/>
                <a:gd name="T78" fmla="*/ 730 w 2608"/>
                <a:gd name="T79" fmla="*/ 795 h 2034"/>
                <a:gd name="T80" fmla="*/ 730 w 2608"/>
                <a:gd name="T81" fmla="*/ 989 h 2034"/>
                <a:gd name="T82" fmla="*/ 809 w 2608"/>
                <a:gd name="T83" fmla="*/ 1068 h 2034"/>
                <a:gd name="T84" fmla="*/ 2201 w 2608"/>
                <a:gd name="T85" fmla="*/ 1068 h 2034"/>
                <a:gd name="T86" fmla="*/ 2036 w 2608"/>
                <a:gd name="T87" fmla="*/ 0 h 2034"/>
                <a:gd name="T88" fmla="*/ 607 w 2608"/>
                <a:gd name="T89" fmla="*/ 0 h 2034"/>
                <a:gd name="T90" fmla="*/ 296 w 2608"/>
                <a:gd name="T91" fmla="*/ 0 h 2034"/>
                <a:gd name="T92" fmla="*/ 209 w 2608"/>
                <a:gd name="T93" fmla="*/ 0 h 2034"/>
                <a:gd name="T94" fmla="*/ 142 w 2608"/>
                <a:gd name="T95" fmla="*/ 66 h 2034"/>
                <a:gd name="T96" fmla="*/ 209 w 2608"/>
                <a:gd name="T97" fmla="*/ 133 h 2034"/>
                <a:gd name="T98" fmla="*/ 229 w 2608"/>
                <a:gd name="T99" fmla="*/ 133 h 2034"/>
                <a:gd name="T100" fmla="*/ 229 w 2608"/>
                <a:gd name="T101" fmla="*/ 362 h 2034"/>
                <a:gd name="T102" fmla="*/ 209 w 2608"/>
                <a:gd name="T103" fmla="*/ 362 h 2034"/>
                <a:gd name="T104" fmla="*/ 142 w 2608"/>
                <a:gd name="T105" fmla="*/ 429 h 2034"/>
                <a:gd name="T106" fmla="*/ 209 w 2608"/>
                <a:gd name="T107" fmla="*/ 495 h 2034"/>
                <a:gd name="T108" fmla="*/ 296 w 2608"/>
                <a:gd name="T109" fmla="*/ 495 h 2034"/>
                <a:gd name="T110" fmla="*/ 296 w 2608"/>
                <a:gd name="T111" fmla="*/ 495 h 2034"/>
                <a:gd name="T112" fmla="*/ 2036 w 2608"/>
                <a:gd name="T113" fmla="*/ 495 h 2034"/>
                <a:gd name="T114" fmla="*/ 2263 w 2608"/>
                <a:gd name="T115" fmla="*/ 268 h 2034"/>
                <a:gd name="T116" fmla="*/ 2263 w 2608"/>
                <a:gd name="T117" fmla="*/ 227 h 2034"/>
                <a:gd name="T118" fmla="*/ 2036 w 2608"/>
                <a:gd name="T119"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8" h="2034">
                  <a:moveTo>
                    <a:pt x="2312" y="1968"/>
                  </a:moveTo>
                  <a:cubicBezTo>
                    <a:pt x="2312" y="2004"/>
                    <a:pt x="2283" y="2034"/>
                    <a:pt x="2246" y="2034"/>
                  </a:cubicBezTo>
                  <a:lnTo>
                    <a:pt x="2156" y="2034"/>
                  </a:lnTo>
                  <a:lnTo>
                    <a:pt x="1905" y="2034"/>
                  </a:lnTo>
                  <a:lnTo>
                    <a:pt x="228" y="2034"/>
                  </a:lnTo>
                  <a:cubicBezTo>
                    <a:pt x="102" y="2034"/>
                    <a:pt x="0" y="1932"/>
                    <a:pt x="0" y="1806"/>
                  </a:cubicBezTo>
                  <a:lnTo>
                    <a:pt x="0" y="1537"/>
                  </a:lnTo>
                  <a:cubicBezTo>
                    <a:pt x="0" y="1411"/>
                    <a:pt x="102" y="1309"/>
                    <a:pt x="228" y="1309"/>
                  </a:cubicBezTo>
                  <a:lnTo>
                    <a:pt x="1905" y="1309"/>
                  </a:lnTo>
                  <a:lnTo>
                    <a:pt x="2156" y="1309"/>
                  </a:lnTo>
                  <a:lnTo>
                    <a:pt x="2246" y="1309"/>
                  </a:lnTo>
                  <a:cubicBezTo>
                    <a:pt x="2283" y="1309"/>
                    <a:pt x="2312" y="1339"/>
                    <a:pt x="2312" y="1376"/>
                  </a:cubicBezTo>
                  <a:cubicBezTo>
                    <a:pt x="2312" y="1412"/>
                    <a:pt x="2283" y="1442"/>
                    <a:pt x="2246" y="1442"/>
                  </a:cubicBezTo>
                  <a:lnTo>
                    <a:pt x="2222" y="1442"/>
                  </a:lnTo>
                  <a:lnTo>
                    <a:pt x="2222" y="1901"/>
                  </a:lnTo>
                  <a:lnTo>
                    <a:pt x="2246" y="1901"/>
                  </a:lnTo>
                  <a:cubicBezTo>
                    <a:pt x="2283" y="1901"/>
                    <a:pt x="2312" y="1931"/>
                    <a:pt x="2312" y="1968"/>
                  </a:cubicBezTo>
                  <a:close/>
                  <a:moveTo>
                    <a:pt x="2608" y="1134"/>
                  </a:moveTo>
                  <a:cubicBezTo>
                    <a:pt x="2608" y="1171"/>
                    <a:pt x="2578" y="1201"/>
                    <a:pt x="2541" y="1201"/>
                  </a:cubicBezTo>
                  <a:lnTo>
                    <a:pt x="2437" y="1201"/>
                  </a:lnTo>
                  <a:lnTo>
                    <a:pt x="2201" y="1201"/>
                  </a:lnTo>
                  <a:lnTo>
                    <a:pt x="809" y="1201"/>
                  </a:lnTo>
                  <a:cubicBezTo>
                    <a:pt x="692" y="1201"/>
                    <a:pt x="597" y="1106"/>
                    <a:pt x="597" y="989"/>
                  </a:cubicBezTo>
                  <a:lnTo>
                    <a:pt x="597" y="795"/>
                  </a:lnTo>
                  <a:cubicBezTo>
                    <a:pt x="597" y="678"/>
                    <a:pt x="692" y="583"/>
                    <a:pt x="809" y="583"/>
                  </a:cubicBezTo>
                  <a:lnTo>
                    <a:pt x="2201" y="583"/>
                  </a:lnTo>
                  <a:lnTo>
                    <a:pt x="2437" y="583"/>
                  </a:lnTo>
                  <a:lnTo>
                    <a:pt x="2541" y="583"/>
                  </a:lnTo>
                  <a:cubicBezTo>
                    <a:pt x="2578" y="583"/>
                    <a:pt x="2608" y="613"/>
                    <a:pt x="2608" y="650"/>
                  </a:cubicBezTo>
                  <a:cubicBezTo>
                    <a:pt x="2608" y="687"/>
                    <a:pt x="2578" y="717"/>
                    <a:pt x="2541" y="717"/>
                  </a:cubicBezTo>
                  <a:lnTo>
                    <a:pt x="2504" y="717"/>
                  </a:lnTo>
                  <a:lnTo>
                    <a:pt x="2504" y="1068"/>
                  </a:lnTo>
                  <a:lnTo>
                    <a:pt x="2541" y="1068"/>
                  </a:lnTo>
                  <a:cubicBezTo>
                    <a:pt x="2578" y="1068"/>
                    <a:pt x="2608" y="1098"/>
                    <a:pt x="2608" y="1134"/>
                  </a:cubicBezTo>
                  <a:close/>
                  <a:moveTo>
                    <a:pt x="2201" y="1068"/>
                  </a:moveTo>
                  <a:lnTo>
                    <a:pt x="2371" y="1068"/>
                  </a:lnTo>
                  <a:lnTo>
                    <a:pt x="2371" y="717"/>
                  </a:lnTo>
                  <a:lnTo>
                    <a:pt x="2201" y="717"/>
                  </a:lnTo>
                  <a:lnTo>
                    <a:pt x="809" y="717"/>
                  </a:lnTo>
                  <a:cubicBezTo>
                    <a:pt x="765" y="717"/>
                    <a:pt x="730" y="752"/>
                    <a:pt x="730" y="795"/>
                  </a:cubicBezTo>
                  <a:lnTo>
                    <a:pt x="730" y="989"/>
                  </a:lnTo>
                  <a:cubicBezTo>
                    <a:pt x="730" y="1033"/>
                    <a:pt x="765" y="1068"/>
                    <a:pt x="809" y="1068"/>
                  </a:cubicBezTo>
                  <a:lnTo>
                    <a:pt x="2201" y="1068"/>
                  </a:lnTo>
                  <a:close/>
                  <a:moveTo>
                    <a:pt x="2036" y="0"/>
                  </a:moveTo>
                  <a:lnTo>
                    <a:pt x="607" y="0"/>
                  </a:lnTo>
                  <a:lnTo>
                    <a:pt x="296" y="0"/>
                  </a:lnTo>
                  <a:lnTo>
                    <a:pt x="209" y="0"/>
                  </a:lnTo>
                  <a:cubicBezTo>
                    <a:pt x="172" y="0"/>
                    <a:pt x="142" y="29"/>
                    <a:pt x="142" y="66"/>
                  </a:cubicBezTo>
                  <a:cubicBezTo>
                    <a:pt x="142" y="103"/>
                    <a:pt x="172" y="133"/>
                    <a:pt x="209" y="133"/>
                  </a:cubicBezTo>
                  <a:lnTo>
                    <a:pt x="229" y="133"/>
                  </a:lnTo>
                  <a:lnTo>
                    <a:pt x="229" y="362"/>
                  </a:lnTo>
                  <a:lnTo>
                    <a:pt x="209" y="362"/>
                  </a:lnTo>
                  <a:cubicBezTo>
                    <a:pt x="172" y="362"/>
                    <a:pt x="142" y="392"/>
                    <a:pt x="142" y="429"/>
                  </a:cubicBezTo>
                  <a:cubicBezTo>
                    <a:pt x="142" y="466"/>
                    <a:pt x="172" y="495"/>
                    <a:pt x="209" y="495"/>
                  </a:cubicBezTo>
                  <a:lnTo>
                    <a:pt x="296" y="495"/>
                  </a:lnTo>
                  <a:cubicBezTo>
                    <a:pt x="296" y="495"/>
                    <a:pt x="296" y="495"/>
                    <a:pt x="296" y="495"/>
                  </a:cubicBezTo>
                  <a:lnTo>
                    <a:pt x="2036" y="495"/>
                  </a:lnTo>
                  <a:cubicBezTo>
                    <a:pt x="2161" y="495"/>
                    <a:pt x="2263" y="393"/>
                    <a:pt x="2263" y="268"/>
                  </a:cubicBezTo>
                  <a:lnTo>
                    <a:pt x="2263" y="227"/>
                  </a:lnTo>
                  <a:cubicBezTo>
                    <a:pt x="2263" y="102"/>
                    <a:pt x="2161" y="0"/>
                    <a:pt x="2036" y="0"/>
                  </a:cubicBezTo>
                  <a:close/>
                </a:path>
              </a:pathLst>
            </a:custGeom>
            <a:solidFill>
              <a:schemeClr val="tx1">
                <a:lumMod val="50000"/>
                <a:lumOff val="50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a typeface="微软雅黑" panose="020B0503020204020204" pitchFamily="34" charset="-122"/>
              </a:endParaRPr>
            </a:p>
          </p:txBody>
        </p:sp>
        <p:sp>
          <p:nvSpPr>
            <p:cNvPr id="18" name="ïṡļiḑê"/>
            <p:cNvSpPr/>
            <p:nvPr/>
          </p:nvSpPr>
          <p:spPr>
            <a:xfrm>
              <a:off x="1906176" y="4695825"/>
              <a:ext cx="1654998" cy="1295400"/>
            </a:xfrm>
            <a:prstGeom prst="rect">
              <a:avLst/>
            </a:prstGeom>
            <a:noFill/>
            <a:ln w="3175">
              <a:solidFill>
                <a:schemeClr val="tx1">
                  <a:lumMod val="50000"/>
                  <a:lumOff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a typeface="微软雅黑" panose="020B0503020204020204" pitchFamily="34" charset="-122"/>
              </a:endParaRPr>
            </a:p>
          </p:txBody>
        </p:sp>
        <p:sp>
          <p:nvSpPr>
            <p:cNvPr id="19" name="îṧlîḍè"/>
            <p:cNvSpPr/>
            <p:nvPr/>
          </p:nvSpPr>
          <p:spPr>
            <a:xfrm>
              <a:off x="1909794" y="5528218"/>
              <a:ext cx="1654998" cy="476039"/>
            </a:xfrm>
            <a:prstGeom prst="rect">
              <a:avLst/>
            </a:prstGeom>
            <a:solidFill>
              <a:schemeClr val="tx1">
                <a:lumMod val="50000"/>
                <a:lumOff val="50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zh-CN" altLang="en-US" i="1" dirty="0">
                  <a:ea typeface="微软雅黑" panose="020B0503020204020204" pitchFamily="34" charset="-122"/>
                </a:rPr>
                <a:t>蓝牙</a:t>
              </a:r>
              <a:r>
                <a:rPr lang="en-US" altLang="zh-CN" i="1" dirty="0">
                  <a:ea typeface="微软雅黑" panose="020B0503020204020204" pitchFamily="34" charset="-122"/>
                </a:rPr>
                <a:t>key</a:t>
              </a:r>
            </a:p>
          </p:txBody>
        </p:sp>
        <p:sp>
          <p:nvSpPr>
            <p:cNvPr id="21" name="îslïde"/>
            <p:cNvSpPr/>
            <p:nvPr/>
          </p:nvSpPr>
          <p:spPr>
            <a:xfrm>
              <a:off x="8630826" y="4695825"/>
              <a:ext cx="1654998" cy="1295400"/>
            </a:xfrm>
            <a:prstGeom prst="rect">
              <a:avLst/>
            </a:prstGeom>
            <a:noFill/>
            <a:ln w="3175">
              <a:solidFill>
                <a:schemeClr val="tx1">
                  <a:lumMod val="50000"/>
                  <a:lumOff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a typeface="微软雅黑" panose="020B0503020204020204" pitchFamily="34" charset="-122"/>
              </a:endParaRPr>
            </a:p>
          </p:txBody>
        </p:sp>
        <p:sp>
          <p:nvSpPr>
            <p:cNvPr id="22" name="ïs1ïḓê"/>
            <p:cNvSpPr/>
            <p:nvPr/>
          </p:nvSpPr>
          <p:spPr>
            <a:xfrm>
              <a:off x="8630826" y="5515186"/>
              <a:ext cx="1654998" cy="476039"/>
            </a:xfrm>
            <a:prstGeom prst="rect">
              <a:avLst/>
            </a:prstGeom>
            <a:solidFill>
              <a:schemeClr val="tx1">
                <a:lumMod val="50000"/>
                <a:lumOff val="50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zh-CN" altLang="en-US" i="1" dirty="0">
                  <a:ea typeface="微软雅黑" panose="020B0503020204020204" pitchFamily="34" charset="-122"/>
                </a:rPr>
                <a:t>证书保险箱</a:t>
              </a:r>
              <a:endParaRPr lang="en-US" altLang="zh-CN" i="1" dirty="0">
                <a:ea typeface="微软雅黑" panose="020B0503020204020204" pitchFamily="34" charset="-122"/>
              </a:endParaRPr>
            </a:p>
          </p:txBody>
        </p:sp>
        <p:sp>
          <p:nvSpPr>
            <p:cNvPr id="24" name="iŝļiďé"/>
            <p:cNvSpPr/>
            <p:nvPr/>
          </p:nvSpPr>
          <p:spPr>
            <a:xfrm>
              <a:off x="5268501" y="4695825"/>
              <a:ext cx="1654998" cy="1295400"/>
            </a:xfrm>
            <a:prstGeom prst="rect">
              <a:avLst/>
            </a:prstGeom>
            <a:noFill/>
            <a:ln w="3175">
              <a:solidFill>
                <a:schemeClr val="tx1">
                  <a:lumMod val="50000"/>
                  <a:lumOff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a typeface="微软雅黑" panose="020B0503020204020204" pitchFamily="34" charset="-122"/>
              </a:endParaRPr>
            </a:p>
          </p:txBody>
        </p:sp>
        <p:sp>
          <p:nvSpPr>
            <p:cNvPr id="25" name="iś1íďé"/>
            <p:cNvSpPr/>
            <p:nvPr/>
          </p:nvSpPr>
          <p:spPr>
            <a:xfrm>
              <a:off x="5268501" y="5515186"/>
              <a:ext cx="1654998" cy="476039"/>
            </a:xfrm>
            <a:prstGeom prst="rect">
              <a:avLst/>
            </a:prstGeom>
            <a:solidFill>
              <a:schemeClr val="tx1">
                <a:lumMod val="50000"/>
                <a:lumOff val="50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i="1" dirty="0" err="1">
                  <a:ea typeface="微软雅黑" panose="020B0503020204020204" pitchFamily="34" charset="-122"/>
                </a:rPr>
                <a:t>UTap</a:t>
              </a:r>
              <a:endParaRPr lang="en-US" altLang="zh-CN" i="1" dirty="0">
                <a:ea typeface="微软雅黑" panose="020B0503020204020204" pitchFamily="34" charset="-122"/>
              </a:endParaRPr>
            </a:p>
          </p:txBody>
        </p:sp>
        <p:sp>
          <p:nvSpPr>
            <p:cNvPr id="27" name="îşľíḍé"/>
            <p:cNvSpPr/>
            <p:nvPr/>
          </p:nvSpPr>
          <p:spPr>
            <a:xfrm>
              <a:off x="5268501" y="1285875"/>
              <a:ext cx="1654998" cy="1295400"/>
            </a:xfrm>
            <a:prstGeom prst="rect">
              <a:avLst/>
            </a:prstGeom>
            <a:noFill/>
            <a:ln w="3175">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a typeface="微软雅黑" panose="020B0503020204020204" pitchFamily="34" charset="-122"/>
              </a:endParaRPr>
            </a:p>
          </p:txBody>
        </p:sp>
        <p:sp>
          <p:nvSpPr>
            <p:cNvPr id="28" name="îṣ1íde"/>
            <p:cNvSpPr/>
            <p:nvPr/>
          </p:nvSpPr>
          <p:spPr>
            <a:xfrm>
              <a:off x="5268500" y="2105234"/>
              <a:ext cx="1654998" cy="476038"/>
            </a:xfrm>
            <a:prstGeom prst="rect">
              <a:avLst/>
            </a:pr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i="1" dirty="0">
                  <a:ea typeface="微软雅黑" panose="020B0503020204020204" pitchFamily="34" charset="-122"/>
                </a:rPr>
                <a:t>SADK</a:t>
              </a:r>
            </a:p>
          </p:txBody>
        </p:sp>
      </p:grpSp>
      <p:pic>
        <p:nvPicPr>
          <p:cNvPr id="30" name="图片 29"/>
          <p:cNvPicPr>
            <a:picLocks noChangeAspect="1"/>
          </p:cNvPicPr>
          <p:nvPr/>
        </p:nvPicPr>
        <p:blipFill>
          <a:blip r:embed="rId5" cstate="print"/>
          <a:stretch>
            <a:fillRect/>
          </a:stretch>
        </p:blipFill>
        <p:spPr>
          <a:xfrm>
            <a:off x="5696009" y="1292224"/>
            <a:ext cx="812681" cy="817122"/>
          </a:xfrm>
          <a:prstGeom prst="rect">
            <a:avLst/>
          </a:prstGeom>
        </p:spPr>
      </p:pic>
      <p:pic>
        <p:nvPicPr>
          <p:cNvPr id="31" name="内容占位符 7"/>
          <p:cNvPicPr>
            <a:picLocks noChangeAspect="1"/>
          </p:cNvPicPr>
          <p:nvPr/>
        </p:nvPicPr>
        <p:blipFill>
          <a:blip r:embed="rId6" cstate="print"/>
          <a:stretch>
            <a:fillRect/>
          </a:stretch>
        </p:blipFill>
        <p:spPr>
          <a:xfrm>
            <a:off x="2297175" y="4715208"/>
            <a:ext cx="770256" cy="767942"/>
          </a:xfrm>
          <a:prstGeom prst="rect">
            <a:avLst/>
          </a:prstGeom>
        </p:spPr>
      </p:pic>
      <p:pic>
        <p:nvPicPr>
          <p:cNvPr id="32" name="图片 31"/>
          <p:cNvPicPr>
            <a:picLocks noChangeAspect="1"/>
          </p:cNvPicPr>
          <p:nvPr/>
        </p:nvPicPr>
        <p:blipFill rotWithShape="1">
          <a:blip r:embed="rId7" cstate="print"/>
          <a:srcRect b="3529"/>
          <a:stretch>
            <a:fillRect/>
          </a:stretch>
        </p:blipFill>
        <p:spPr>
          <a:xfrm>
            <a:off x="9058594" y="4703135"/>
            <a:ext cx="824862" cy="792088"/>
          </a:xfrm>
          <a:prstGeom prst="rect">
            <a:avLst/>
          </a:prstGeom>
        </p:spPr>
      </p:pic>
      <p:pic>
        <p:nvPicPr>
          <p:cNvPr id="33" name="图片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2144" y="2996952"/>
            <a:ext cx="808740" cy="808740"/>
          </a:xfrm>
          <a:prstGeom prst="rect">
            <a:avLst/>
          </a:prstGeom>
        </p:spPr>
      </p:pic>
      <p:pic>
        <p:nvPicPr>
          <p:cNvPr id="14" name="图片 13"/>
          <p:cNvPicPr>
            <a:picLocks noChangeAspect="1"/>
          </p:cNvPicPr>
          <p:nvPr/>
        </p:nvPicPr>
        <p:blipFill>
          <a:blip r:embed="rId9" cstate="print"/>
          <a:stretch>
            <a:fillRect/>
          </a:stretch>
        </p:blipFill>
        <p:spPr>
          <a:xfrm>
            <a:off x="5672351" y="4715209"/>
            <a:ext cx="813010" cy="813010"/>
          </a:xfrm>
          <a:prstGeom prst="rect">
            <a:avLst/>
          </a:prstGeom>
        </p:spPr>
      </p:pic>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endParaRPr lang="en-US" dirty="0"/>
          </a:p>
        </p:txBody>
      </p:sp>
      <p:sp>
        <p:nvSpPr>
          <p:cNvPr id="3" name="日期占位符 2"/>
          <p:cNvSpPr>
            <a:spLocks noGrp="1"/>
          </p:cNvSpPr>
          <p:nvPr>
            <p:ph type="dt" sz="half" idx="10"/>
          </p:nvPr>
        </p:nvSpPr>
        <p:spPr/>
        <p:txBody>
          <a:bodyPr/>
          <a:lstStyle/>
          <a:p>
            <a:fld id="{F51DE9A2-07AC-4E2B-88B1-7E40DF50EEF5}" type="datetime1">
              <a:rPr lang="en-US" smtClean="0">
                <a:ea typeface="微软雅黑" panose="020B0503020204020204" pitchFamily="34" charset="-122"/>
              </a:rPr>
              <a:t>12/1/2021</a:t>
            </a:fld>
            <a:endParaRPr lang="en-US" dirty="0">
              <a:ea typeface="微软雅黑" panose="020B0503020204020204" pitchFamily="34" charset="-122"/>
            </a:endParaRPr>
          </a:p>
        </p:txBody>
      </p:sp>
      <p:sp>
        <p:nvSpPr>
          <p:cNvPr id="4" name="页脚占位符 3"/>
          <p:cNvSpPr>
            <a:spLocks noGrp="1"/>
          </p:cNvSpPr>
          <p:nvPr>
            <p:ph type="ftr" sz="quarter" idx="11"/>
          </p:nvPr>
        </p:nvSpPr>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598CD05A-98A2-49CA-AF2E-8071CA610BC8}" type="slidenum">
              <a:rPr lang="en-US" smtClean="0">
                <a:ea typeface="微软雅黑" panose="020B0503020204020204" pitchFamily="34" charset="-122"/>
              </a:rPr>
              <a:t>67</a:t>
            </a:fld>
            <a:endParaRPr lang="en-US" dirty="0">
              <a:ea typeface="微软雅黑" panose="020B0503020204020204" pitchFamily="34" charset="-122"/>
            </a:endParaRPr>
          </a:p>
        </p:txBody>
      </p:sp>
      <p:grpSp>
        <p:nvGrpSpPr>
          <p:cNvPr id="6" name="#404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1497445" y="1723165"/>
            <a:ext cx="9197109" cy="3815185"/>
            <a:chOff x="1497445" y="1723165"/>
            <a:chExt cx="9197109" cy="3815185"/>
          </a:xfrm>
        </p:grpSpPr>
        <p:sp>
          <p:nvSpPr>
            <p:cNvPr id="7" name="ïṩļïdè"/>
            <p:cNvSpPr/>
            <p:nvPr/>
          </p:nvSpPr>
          <p:spPr bwMode="auto">
            <a:xfrm>
              <a:off x="4787599" y="1759193"/>
              <a:ext cx="3149155" cy="3122141"/>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chemeClr val="accent1"/>
            </a:solidFill>
            <a:ln w="19050" cap="rnd">
              <a:solidFill>
                <a:schemeClr val="accent1"/>
              </a:solidFill>
              <a:round/>
            </a:ln>
          </p:spPr>
          <p:txBody>
            <a:bodyPr wrap="square" lIns="91440" tIns="45720" rIns="91440" bIns="45720" anchor="ctr">
              <a:normAutofit/>
            </a:bodyPr>
            <a:lstStyle/>
            <a:p>
              <a:pPr algn="ctr"/>
              <a:endParaRPr>
                <a:ea typeface="微软雅黑" panose="020B0503020204020204" pitchFamily="34" charset="-122"/>
              </a:endParaRPr>
            </a:p>
          </p:txBody>
        </p:sp>
        <p:sp>
          <p:nvSpPr>
            <p:cNvPr id="8" name="îSlïḋè"/>
            <p:cNvSpPr/>
            <p:nvPr/>
          </p:nvSpPr>
          <p:spPr bwMode="auto">
            <a:xfrm>
              <a:off x="2696631" y="2466490"/>
              <a:ext cx="2090968" cy="2069809"/>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chemeClr val="tx2"/>
            </a:solidFill>
            <a:ln w="15875" cap="rnd">
              <a:noFill/>
              <a:round/>
            </a:ln>
          </p:spPr>
          <p:txBody>
            <a:bodyPr wrap="square" lIns="91440" tIns="45720" rIns="91440" bIns="45720" anchor="ctr">
              <a:normAutofit/>
            </a:bodyPr>
            <a:lstStyle/>
            <a:p>
              <a:pPr algn="ctr"/>
              <a:endParaRPr>
                <a:ea typeface="微软雅黑" panose="020B0503020204020204" pitchFamily="34" charset="-122"/>
              </a:endParaRPr>
            </a:p>
          </p:txBody>
        </p:sp>
        <p:sp>
          <p:nvSpPr>
            <p:cNvPr id="9" name="iśľîďê"/>
            <p:cNvSpPr/>
            <p:nvPr/>
          </p:nvSpPr>
          <p:spPr bwMode="auto">
            <a:xfrm>
              <a:off x="7730635" y="3320262"/>
              <a:ext cx="2090968" cy="2073030"/>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chemeClr val="tx2"/>
            </a:solidFill>
            <a:ln w="19050" cap="rnd">
              <a:noFill/>
              <a:round/>
            </a:ln>
          </p:spPr>
          <p:txBody>
            <a:bodyPr wrap="square" lIns="91440" tIns="45720" rIns="91440" bIns="45720" anchor="ctr">
              <a:normAutofit/>
            </a:bodyPr>
            <a:lstStyle/>
            <a:p>
              <a:pPr algn="ctr"/>
              <a:endParaRPr>
                <a:ea typeface="微软雅黑" panose="020B0503020204020204" pitchFamily="34" charset="-122"/>
              </a:endParaRPr>
            </a:p>
          </p:txBody>
        </p:sp>
        <p:sp>
          <p:nvSpPr>
            <p:cNvPr id="10" name="îSlíḍè"/>
            <p:cNvSpPr/>
            <p:nvPr/>
          </p:nvSpPr>
          <p:spPr bwMode="auto">
            <a:xfrm>
              <a:off x="9198106" y="2238723"/>
              <a:ext cx="1496448" cy="1483611"/>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chemeClr val="bg1">
                <a:lumMod val="95000"/>
              </a:schemeClr>
            </a:solidFill>
            <a:ln w="19050" cap="rnd">
              <a:noFill/>
              <a:round/>
            </a:ln>
          </p:spPr>
          <p:txBody>
            <a:bodyPr wrap="square" lIns="91440" tIns="45720" rIns="91440" bIns="45720" anchor="ctr">
              <a:normAutofit/>
            </a:bodyPr>
            <a:lstStyle/>
            <a:p>
              <a:pPr algn="ctr"/>
              <a:endParaRPr>
                <a:ea typeface="微软雅黑" panose="020B0503020204020204" pitchFamily="34" charset="-122"/>
              </a:endParaRPr>
            </a:p>
          </p:txBody>
        </p:sp>
        <p:sp>
          <p:nvSpPr>
            <p:cNvPr id="11" name="ïṧḷîďè"/>
            <p:cNvSpPr/>
            <p:nvPr/>
          </p:nvSpPr>
          <p:spPr bwMode="auto">
            <a:xfrm>
              <a:off x="1497445" y="1723165"/>
              <a:ext cx="1496448" cy="1483611"/>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chemeClr val="bg1">
                <a:lumMod val="95000"/>
              </a:schemeClr>
            </a:solidFill>
            <a:ln w="19050" cap="rnd">
              <a:noFill/>
              <a:round/>
            </a:ln>
          </p:spPr>
          <p:txBody>
            <a:bodyPr wrap="square" lIns="91440" tIns="45720" rIns="91440" bIns="45720" anchor="ctr">
              <a:normAutofit/>
            </a:bodyPr>
            <a:lstStyle/>
            <a:p>
              <a:pPr algn="ctr"/>
              <a:endParaRPr>
                <a:ea typeface="微软雅黑" panose="020B0503020204020204" pitchFamily="34" charset="-122"/>
              </a:endParaRPr>
            </a:p>
          </p:txBody>
        </p:sp>
        <p:sp>
          <p:nvSpPr>
            <p:cNvPr id="12" name="ïṥļídé"/>
            <p:cNvSpPr/>
            <p:nvPr/>
          </p:nvSpPr>
          <p:spPr>
            <a:xfrm>
              <a:off x="4859310" y="3408977"/>
              <a:ext cx="2958607" cy="569964"/>
            </a:xfrm>
            <a:prstGeom prst="rect">
              <a:avLst/>
            </a:prstGeom>
          </p:spPr>
          <p:txBody>
            <a:bodyPr wrap="square" lIns="91440" tIns="45720" rIns="91440" bIns="45720">
              <a:noAutofit/>
            </a:bodyPr>
            <a:lstStyle/>
            <a:p>
              <a:pPr algn="ctr">
                <a:lnSpc>
                  <a:spcPct val="120000"/>
                </a:lnSpc>
              </a:pPr>
              <a:r>
                <a:rPr lang="zh-CN" altLang="en-US" sz="2800" dirty="0">
                  <a:solidFill>
                    <a:schemeClr val="bg1"/>
                  </a:solidFill>
                  <a:ea typeface="微软雅黑" panose="020B0503020204020204" pitchFamily="34" charset="-122"/>
                </a:rPr>
                <a:t>通道建立</a:t>
              </a:r>
              <a:endParaRPr lang="en-US" altLang="zh-CN" sz="2800" dirty="0">
                <a:solidFill>
                  <a:schemeClr val="bg1"/>
                </a:solidFill>
                <a:ea typeface="微软雅黑" panose="020B0503020204020204" pitchFamily="34" charset="-122"/>
              </a:endParaRPr>
            </a:p>
          </p:txBody>
        </p:sp>
        <p:sp>
          <p:nvSpPr>
            <p:cNvPr id="13" name="iśḻíďè"/>
            <p:cNvSpPr/>
            <p:nvPr/>
          </p:nvSpPr>
          <p:spPr>
            <a:xfrm>
              <a:off x="7909763" y="4279141"/>
              <a:ext cx="1794561" cy="439737"/>
            </a:xfrm>
            <a:prstGeom prst="rect">
              <a:avLst/>
            </a:prstGeom>
          </p:spPr>
          <p:txBody>
            <a:bodyPr wrap="square" lIns="91440" tIns="45720" rIns="91440" bIns="45720">
              <a:normAutofit fontScale="77500" lnSpcReduction="20000"/>
            </a:bodyPr>
            <a:lstStyle/>
            <a:p>
              <a:pPr algn="ctr">
                <a:lnSpc>
                  <a:spcPct val="120000"/>
                </a:lnSpc>
              </a:pPr>
              <a:r>
                <a:rPr lang="zh-CN" altLang="en-US" sz="2800" dirty="0">
                  <a:solidFill>
                    <a:schemeClr val="bg1"/>
                  </a:solidFill>
                  <a:ea typeface="微软雅黑" panose="020B0503020204020204" pitchFamily="34" charset="-122"/>
                </a:rPr>
                <a:t>数据加密</a:t>
              </a:r>
              <a:endParaRPr lang="en-US" altLang="zh-CN" sz="2800" dirty="0">
                <a:solidFill>
                  <a:schemeClr val="bg1"/>
                </a:solidFill>
                <a:ea typeface="微软雅黑" panose="020B0503020204020204" pitchFamily="34" charset="-122"/>
              </a:endParaRPr>
            </a:p>
          </p:txBody>
        </p:sp>
        <p:grpSp>
          <p:nvGrpSpPr>
            <p:cNvPr id="14" name="iṣlîdé"/>
            <p:cNvGrpSpPr/>
            <p:nvPr/>
          </p:nvGrpSpPr>
          <p:grpSpPr bwMode="auto">
            <a:xfrm>
              <a:off x="8380834" y="3782607"/>
              <a:ext cx="790569" cy="436583"/>
              <a:chOff x="0" y="0"/>
              <a:chExt cx="573" cy="317"/>
            </a:xfrm>
            <a:solidFill>
              <a:srgbClr val="FFFFFF"/>
            </a:solidFill>
          </p:grpSpPr>
          <p:sp>
            <p:nvSpPr>
              <p:cNvPr id="45" name="iṩlíḍè"/>
              <p:cNvSpPr/>
              <p:nvPr/>
            </p:nvSpPr>
            <p:spPr bwMode="auto">
              <a:xfrm>
                <a:off x="0" y="0"/>
                <a:ext cx="573" cy="31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0809" y="0"/>
                    </a:moveTo>
                    <a:cubicBezTo>
                      <a:pt x="4964" y="0"/>
                      <a:pt x="0" y="10568"/>
                      <a:pt x="0" y="10568"/>
                    </a:cubicBezTo>
                    <a:lnTo>
                      <a:pt x="0" y="10966"/>
                    </a:lnTo>
                    <a:cubicBezTo>
                      <a:pt x="0" y="10966"/>
                      <a:pt x="4945" y="21600"/>
                      <a:pt x="10791" y="21600"/>
                    </a:cubicBezTo>
                    <a:cubicBezTo>
                      <a:pt x="16635" y="21600"/>
                      <a:pt x="21600" y="11032"/>
                      <a:pt x="21600" y="11032"/>
                    </a:cubicBezTo>
                    <a:lnTo>
                      <a:pt x="21600" y="10634"/>
                    </a:lnTo>
                    <a:cubicBezTo>
                      <a:pt x="21600" y="10635"/>
                      <a:pt x="16654" y="0"/>
                      <a:pt x="10809" y="0"/>
                    </a:cubicBezTo>
                    <a:close/>
                    <a:moveTo>
                      <a:pt x="10772" y="17410"/>
                    </a:moveTo>
                    <a:cubicBezTo>
                      <a:pt x="8794" y="17410"/>
                      <a:pt x="7191" y="14514"/>
                      <a:pt x="7191" y="10942"/>
                    </a:cubicBezTo>
                    <a:cubicBezTo>
                      <a:pt x="7191" y="7369"/>
                      <a:pt x="8794" y="4473"/>
                      <a:pt x="10772" y="4473"/>
                    </a:cubicBezTo>
                    <a:cubicBezTo>
                      <a:pt x="12750" y="4473"/>
                      <a:pt x="14353" y="7369"/>
                      <a:pt x="14353" y="10942"/>
                    </a:cubicBezTo>
                    <a:cubicBezTo>
                      <a:pt x="14353" y="14514"/>
                      <a:pt x="12750" y="17410"/>
                      <a:pt x="10772" y="17410"/>
                    </a:cubicBezTo>
                    <a:close/>
                    <a:moveTo>
                      <a:pt x="10772" y="17410"/>
                    </a:moveTo>
                  </a:path>
                </a:pathLst>
              </a:custGeom>
              <a:grpFill/>
              <a:ln>
                <a:noFill/>
              </a:ln>
            </p:spPr>
            <p:txBody>
              <a:bodyPr wrap="square" lIns="91440" tIns="45720" rIns="91440" bIns="45720" anchor="ctr">
                <a:normAutofit/>
              </a:bodyPr>
              <a:lstStyle/>
              <a:p>
                <a:pPr algn="ctr"/>
                <a:endParaRPr>
                  <a:ea typeface="微软雅黑" panose="020B0503020204020204" pitchFamily="34" charset="-122"/>
                </a:endParaRPr>
              </a:p>
            </p:txBody>
          </p:sp>
          <p:sp>
            <p:nvSpPr>
              <p:cNvPr id="46" name="ïṩḻíḑê"/>
              <p:cNvSpPr/>
              <p:nvPr/>
            </p:nvSpPr>
            <p:spPr bwMode="auto">
              <a:xfrm>
                <a:off x="247" y="120"/>
                <a:ext cx="88" cy="87"/>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grpSp>
        <p:grpSp>
          <p:nvGrpSpPr>
            <p:cNvPr id="15" name="išḻîḍe"/>
            <p:cNvGrpSpPr/>
            <p:nvPr/>
          </p:nvGrpSpPr>
          <p:grpSpPr bwMode="auto">
            <a:xfrm>
              <a:off x="3406155" y="2782062"/>
              <a:ext cx="653363" cy="653363"/>
              <a:chOff x="0" y="0"/>
              <a:chExt cx="576" cy="576"/>
            </a:xfrm>
            <a:solidFill>
              <a:srgbClr val="FFFFFF"/>
            </a:solidFill>
          </p:grpSpPr>
          <p:sp>
            <p:nvSpPr>
              <p:cNvPr id="26" name="îṩ1íḋè"/>
              <p:cNvSpPr/>
              <p:nvPr/>
            </p:nvSpPr>
            <p:spPr bwMode="auto">
              <a:xfrm>
                <a:off x="0" y="0"/>
                <a:ext cx="576"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w 21600"/>
                  <a:gd name="T111" fmla="*/ 0 h 21600"/>
                  <a:gd name="T112" fmla="*/ 0 w 21600"/>
                  <a:gd name="T113" fmla="*/ 0 h 21600"/>
                  <a:gd name="T114" fmla="*/ 0 w 21600"/>
                  <a:gd name="T115" fmla="*/ 0 h 21600"/>
                  <a:gd name="T116" fmla="*/ 0 w 21600"/>
                  <a:gd name="T117" fmla="*/ 0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951" y="7646"/>
                    </a:moveTo>
                    <a:cubicBezTo>
                      <a:pt x="18069" y="7639"/>
                      <a:pt x="18121" y="7531"/>
                      <a:pt x="18225" y="7500"/>
                    </a:cubicBezTo>
                    <a:cubicBezTo>
                      <a:pt x="18420" y="7442"/>
                      <a:pt x="18352" y="7564"/>
                      <a:pt x="18447" y="7660"/>
                    </a:cubicBezTo>
                    <a:cubicBezTo>
                      <a:pt x="18529" y="7660"/>
                      <a:pt x="18346" y="7716"/>
                      <a:pt x="18334" y="7716"/>
                    </a:cubicBezTo>
                    <a:cubicBezTo>
                      <a:pt x="18252" y="7747"/>
                      <a:pt x="18257" y="7731"/>
                      <a:pt x="18192" y="7731"/>
                    </a:cubicBezTo>
                    <a:cubicBezTo>
                      <a:pt x="18166" y="7764"/>
                      <a:pt x="18232" y="7915"/>
                      <a:pt x="18248" y="7915"/>
                    </a:cubicBezTo>
                    <a:cubicBezTo>
                      <a:pt x="18307" y="8002"/>
                      <a:pt x="18338" y="7946"/>
                      <a:pt x="18332" y="8076"/>
                    </a:cubicBezTo>
                    <a:cubicBezTo>
                      <a:pt x="18326" y="8193"/>
                      <a:pt x="18422" y="8085"/>
                      <a:pt x="18461" y="8085"/>
                    </a:cubicBezTo>
                    <a:cubicBezTo>
                      <a:pt x="18461" y="8156"/>
                      <a:pt x="18566" y="8214"/>
                      <a:pt x="18574" y="8297"/>
                    </a:cubicBezTo>
                    <a:cubicBezTo>
                      <a:pt x="18528" y="8303"/>
                      <a:pt x="18423" y="8283"/>
                      <a:pt x="18404" y="8297"/>
                    </a:cubicBezTo>
                    <a:cubicBezTo>
                      <a:pt x="18411" y="8380"/>
                      <a:pt x="18461" y="8380"/>
                      <a:pt x="18461" y="8453"/>
                    </a:cubicBezTo>
                    <a:cubicBezTo>
                      <a:pt x="18549" y="8453"/>
                      <a:pt x="18392" y="8680"/>
                      <a:pt x="18546" y="8680"/>
                    </a:cubicBezTo>
                    <a:cubicBezTo>
                      <a:pt x="18510" y="8823"/>
                      <a:pt x="18267" y="8774"/>
                      <a:pt x="18234" y="8638"/>
                    </a:cubicBezTo>
                    <a:cubicBezTo>
                      <a:pt x="17995" y="8584"/>
                      <a:pt x="18122" y="8416"/>
                      <a:pt x="18114" y="8284"/>
                    </a:cubicBezTo>
                    <a:cubicBezTo>
                      <a:pt x="18104" y="8108"/>
                      <a:pt x="17951" y="8050"/>
                      <a:pt x="17951" y="7915"/>
                    </a:cubicBezTo>
                    <a:cubicBezTo>
                      <a:pt x="17826" y="7915"/>
                      <a:pt x="17951" y="7670"/>
                      <a:pt x="17951" y="7646"/>
                    </a:cubicBezTo>
                    <a:close/>
                    <a:moveTo>
                      <a:pt x="17869" y="15860"/>
                    </a:moveTo>
                    <a:cubicBezTo>
                      <a:pt x="17880" y="15711"/>
                      <a:pt x="17855" y="15455"/>
                      <a:pt x="17923" y="15455"/>
                    </a:cubicBezTo>
                    <a:cubicBezTo>
                      <a:pt x="17923" y="15341"/>
                      <a:pt x="17986" y="15185"/>
                      <a:pt x="17994" y="15044"/>
                    </a:cubicBezTo>
                    <a:cubicBezTo>
                      <a:pt x="18017" y="15044"/>
                      <a:pt x="18041" y="15044"/>
                      <a:pt x="18065" y="15044"/>
                    </a:cubicBezTo>
                    <a:cubicBezTo>
                      <a:pt x="18065" y="15015"/>
                      <a:pt x="18058" y="14913"/>
                      <a:pt x="18107" y="14888"/>
                    </a:cubicBezTo>
                    <a:cubicBezTo>
                      <a:pt x="18107" y="14812"/>
                      <a:pt x="18303" y="14778"/>
                      <a:pt x="18192" y="14676"/>
                    </a:cubicBezTo>
                    <a:cubicBezTo>
                      <a:pt x="18145" y="14660"/>
                      <a:pt x="18107" y="14451"/>
                      <a:pt x="18107" y="14378"/>
                    </a:cubicBezTo>
                    <a:cubicBezTo>
                      <a:pt x="18046" y="14439"/>
                      <a:pt x="18138" y="14619"/>
                      <a:pt x="17994" y="14619"/>
                    </a:cubicBezTo>
                    <a:cubicBezTo>
                      <a:pt x="17994" y="14447"/>
                      <a:pt x="17802" y="14718"/>
                      <a:pt x="17966" y="14718"/>
                    </a:cubicBezTo>
                    <a:cubicBezTo>
                      <a:pt x="17966" y="14874"/>
                      <a:pt x="17765" y="14803"/>
                      <a:pt x="17696" y="14761"/>
                    </a:cubicBezTo>
                    <a:cubicBezTo>
                      <a:pt x="17662" y="14847"/>
                      <a:pt x="17637" y="14882"/>
                      <a:pt x="17739" y="14903"/>
                    </a:cubicBezTo>
                    <a:cubicBezTo>
                      <a:pt x="17698" y="15025"/>
                      <a:pt x="17655" y="14946"/>
                      <a:pt x="17597" y="14903"/>
                    </a:cubicBezTo>
                    <a:cubicBezTo>
                      <a:pt x="17540" y="15073"/>
                      <a:pt x="17410" y="16061"/>
                      <a:pt x="17786" y="15978"/>
                    </a:cubicBezTo>
                    <a:cubicBezTo>
                      <a:pt x="16200" y="18114"/>
                      <a:pt x="13659" y="19500"/>
                      <a:pt x="10800" y="19500"/>
                    </a:cubicBezTo>
                    <a:cubicBezTo>
                      <a:pt x="6003" y="19500"/>
                      <a:pt x="2100" y="15597"/>
                      <a:pt x="2100" y="10800"/>
                    </a:cubicBezTo>
                    <a:cubicBezTo>
                      <a:pt x="2100" y="9473"/>
                      <a:pt x="2400" y="8214"/>
                      <a:pt x="2934" y="7088"/>
                    </a:cubicBezTo>
                    <a:cubicBezTo>
                      <a:pt x="2934" y="7089"/>
                      <a:pt x="2936" y="7091"/>
                      <a:pt x="2936" y="7093"/>
                    </a:cubicBezTo>
                    <a:cubicBezTo>
                      <a:pt x="3188" y="7294"/>
                      <a:pt x="3192" y="7631"/>
                      <a:pt x="3192" y="7901"/>
                    </a:cubicBezTo>
                    <a:cubicBezTo>
                      <a:pt x="3158" y="8054"/>
                      <a:pt x="3234" y="8236"/>
                      <a:pt x="3234" y="8383"/>
                    </a:cubicBezTo>
                    <a:cubicBezTo>
                      <a:pt x="3305" y="8418"/>
                      <a:pt x="3432" y="8638"/>
                      <a:pt x="3432" y="8709"/>
                    </a:cubicBezTo>
                    <a:cubicBezTo>
                      <a:pt x="3435" y="8709"/>
                      <a:pt x="3594" y="8932"/>
                      <a:pt x="3603" y="8949"/>
                    </a:cubicBezTo>
                    <a:cubicBezTo>
                      <a:pt x="3792" y="8949"/>
                      <a:pt x="3886" y="9032"/>
                      <a:pt x="3886" y="9205"/>
                    </a:cubicBezTo>
                    <a:cubicBezTo>
                      <a:pt x="3876" y="9205"/>
                      <a:pt x="4000" y="9469"/>
                      <a:pt x="4042" y="9502"/>
                    </a:cubicBezTo>
                    <a:cubicBezTo>
                      <a:pt x="4042" y="9577"/>
                      <a:pt x="4155" y="9849"/>
                      <a:pt x="4226" y="9885"/>
                    </a:cubicBezTo>
                    <a:cubicBezTo>
                      <a:pt x="4226" y="10115"/>
                      <a:pt x="4784" y="10484"/>
                      <a:pt x="4465" y="9943"/>
                    </a:cubicBezTo>
                    <a:cubicBezTo>
                      <a:pt x="4436" y="9894"/>
                      <a:pt x="4289" y="9616"/>
                      <a:pt x="4255" y="9616"/>
                    </a:cubicBezTo>
                    <a:cubicBezTo>
                      <a:pt x="4255" y="9525"/>
                      <a:pt x="4068" y="9420"/>
                      <a:pt x="4090" y="9342"/>
                    </a:cubicBezTo>
                    <a:cubicBezTo>
                      <a:pt x="4124" y="9221"/>
                      <a:pt x="4340" y="9498"/>
                      <a:pt x="4340" y="9559"/>
                    </a:cubicBezTo>
                    <a:cubicBezTo>
                      <a:pt x="4371" y="9559"/>
                      <a:pt x="4453" y="9741"/>
                      <a:pt x="4453" y="9758"/>
                    </a:cubicBezTo>
                    <a:cubicBezTo>
                      <a:pt x="4505" y="9758"/>
                      <a:pt x="4709" y="9909"/>
                      <a:pt x="4709" y="9999"/>
                    </a:cubicBezTo>
                    <a:cubicBezTo>
                      <a:pt x="4856" y="9999"/>
                      <a:pt x="4940" y="10367"/>
                      <a:pt x="4945" y="10471"/>
                    </a:cubicBezTo>
                    <a:cubicBezTo>
                      <a:pt x="4948" y="10558"/>
                      <a:pt x="4996" y="10792"/>
                      <a:pt x="5120" y="10792"/>
                    </a:cubicBezTo>
                    <a:cubicBezTo>
                      <a:pt x="5174" y="10900"/>
                      <a:pt x="5409" y="10861"/>
                      <a:pt x="5460" y="10962"/>
                    </a:cubicBezTo>
                    <a:cubicBezTo>
                      <a:pt x="5611" y="10962"/>
                      <a:pt x="5777" y="11075"/>
                      <a:pt x="5941" y="11075"/>
                    </a:cubicBezTo>
                    <a:cubicBezTo>
                      <a:pt x="6084" y="11075"/>
                      <a:pt x="6113" y="11246"/>
                      <a:pt x="6239" y="11246"/>
                    </a:cubicBezTo>
                    <a:cubicBezTo>
                      <a:pt x="6259" y="11285"/>
                      <a:pt x="6324" y="11271"/>
                      <a:pt x="6324" y="11302"/>
                    </a:cubicBezTo>
                    <a:cubicBezTo>
                      <a:pt x="6448" y="11302"/>
                      <a:pt x="6791" y="11496"/>
                      <a:pt x="6735" y="11642"/>
                    </a:cubicBezTo>
                    <a:cubicBezTo>
                      <a:pt x="6795" y="11672"/>
                      <a:pt x="6964" y="11843"/>
                      <a:pt x="6947" y="11926"/>
                    </a:cubicBezTo>
                    <a:cubicBezTo>
                      <a:pt x="6971" y="12095"/>
                      <a:pt x="7238" y="12086"/>
                      <a:pt x="7345" y="12138"/>
                    </a:cubicBezTo>
                    <a:cubicBezTo>
                      <a:pt x="7444" y="11839"/>
                      <a:pt x="7571" y="12122"/>
                      <a:pt x="7571" y="12266"/>
                    </a:cubicBezTo>
                    <a:cubicBezTo>
                      <a:pt x="7561" y="12313"/>
                      <a:pt x="7571" y="12512"/>
                      <a:pt x="7571" y="12606"/>
                    </a:cubicBezTo>
                    <a:cubicBezTo>
                      <a:pt x="7701" y="12606"/>
                      <a:pt x="7536" y="12818"/>
                      <a:pt x="7501" y="12677"/>
                    </a:cubicBezTo>
                    <a:cubicBezTo>
                      <a:pt x="7451" y="12698"/>
                      <a:pt x="7423" y="12736"/>
                      <a:pt x="7415" y="12790"/>
                    </a:cubicBezTo>
                    <a:cubicBezTo>
                      <a:pt x="7346" y="12790"/>
                      <a:pt x="7186" y="13220"/>
                      <a:pt x="7345" y="13272"/>
                    </a:cubicBezTo>
                    <a:cubicBezTo>
                      <a:pt x="7326" y="13439"/>
                      <a:pt x="7134" y="13582"/>
                      <a:pt x="7316" y="13683"/>
                    </a:cubicBezTo>
                    <a:cubicBezTo>
                      <a:pt x="7316" y="13672"/>
                      <a:pt x="7662" y="14179"/>
                      <a:pt x="7614" y="14179"/>
                    </a:cubicBezTo>
                    <a:cubicBezTo>
                      <a:pt x="7614" y="14259"/>
                      <a:pt x="7665" y="14355"/>
                      <a:pt x="7685" y="14420"/>
                    </a:cubicBezTo>
                    <a:cubicBezTo>
                      <a:pt x="7685" y="14567"/>
                      <a:pt x="7830" y="14902"/>
                      <a:pt x="8039" y="14902"/>
                    </a:cubicBezTo>
                    <a:cubicBezTo>
                      <a:pt x="8037" y="14898"/>
                      <a:pt x="8254" y="15129"/>
                      <a:pt x="8223" y="15129"/>
                    </a:cubicBezTo>
                    <a:cubicBezTo>
                      <a:pt x="8287" y="15511"/>
                      <a:pt x="8195" y="15751"/>
                      <a:pt x="8195" y="16163"/>
                    </a:cubicBezTo>
                    <a:cubicBezTo>
                      <a:pt x="8072" y="16163"/>
                      <a:pt x="8188" y="16989"/>
                      <a:pt x="8025" y="17071"/>
                    </a:cubicBezTo>
                    <a:cubicBezTo>
                      <a:pt x="7995" y="17203"/>
                      <a:pt x="7898" y="17312"/>
                      <a:pt x="7940" y="17396"/>
                    </a:cubicBezTo>
                    <a:cubicBezTo>
                      <a:pt x="7954" y="17531"/>
                      <a:pt x="7940" y="17666"/>
                      <a:pt x="7940" y="17779"/>
                    </a:cubicBezTo>
                    <a:cubicBezTo>
                      <a:pt x="7907" y="17779"/>
                      <a:pt x="7869" y="17962"/>
                      <a:pt x="7869" y="18006"/>
                    </a:cubicBezTo>
                    <a:cubicBezTo>
                      <a:pt x="7775" y="18006"/>
                      <a:pt x="7769" y="18709"/>
                      <a:pt x="7780" y="18957"/>
                    </a:cubicBezTo>
                    <a:cubicBezTo>
                      <a:pt x="8005" y="19041"/>
                      <a:pt x="8236" y="19114"/>
                      <a:pt x="8470" y="19179"/>
                    </a:cubicBezTo>
                    <a:cubicBezTo>
                      <a:pt x="8443" y="19138"/>
                      <a:pt x="8422" y="19094"/>
                      <a:pt x="8422" y="19040"/>
                    </a:cubicBezTo>
                    <a:cubicBezTo>
                      <a:pt x="8327" y="19040"/>
                      <a:pt x="8420" y="18785"/>
                      <a:pt x="8521" y="18785"/>
                    </a:cubicBezTo>
                    <a:cubicBezTo>
                      <a:pt x="8556" y="18663"/>
                      <a:pt x="8618" y="18661"/>
                      <a:pt x="8677" y="18572"/>
                    </a:cubicBezTo>
                    <a:cubicBezTo>
                      <a:pt x="8747" y="18572"/>
                      <a:pt x="8635" y="18459"/>
                      <a:pt x="8635" y="18530"/>
                    </a:cubicBezTo>
                    <a:cubicBezTo>
                      <a:pt x="8618" y="18530"/>
                      <a:pt x="8618" y="18575"/>
                      <a:pt x="8578" y="18586"/>
                    </a:cubicBezTo>
                    <a:cubicBezTo>
                      <a:pt x="8565" y="18552"/>
                      <a:pt x="8582" y="18516"/>
                      <a:pt x="8564" y="18516"/>
                    </a:cubicBezTo>
                    <a:cubicBezTo>
                      <a:pt x="8564" y="18436"/>
                      <a:pt x="8606" y="18359"/>
                      <a:pt x="8606" y="18275"/>
                    </a:cubicBezTo>
                    <a:cubicBezTo>
                      <a:pt x="8633" y="18275"/>
                      <a:pt x="8668" y="18173"/>
                      <a:pt x="8706" y="18147"/>
                    </a:cubicBezTo>
                    <a:cubicBezTo>
                      <a:pt x="8784" y="18056"/>
                      <a:pt x="8862" y="18045"/>
                      <a:pt x="8862" y="17920"/>
                    </a:cubicBezTo>
                    <a:cubicBezTo>
                      <a:pt x="8879" y="17920"/>
                      <a:pt x="8837" y="17779"/>
                      <a:pt x="8805" y="17779"/>
                    </a:cubicBezTo>
                    <a:cubicBezTo>
                      <a:pt x="8888" y="17707"/>
                      <a:pt x="8989" y="17837"/>
                      <a:pt x="8989" y="17693"/>
                    </a:cubicBezTo>
                    <a:cubicBezTo>
                      <a:pt x="9015" y="17693"/>
                      <a:pt x="9032" y="17605"/>
                      <a:pt x="9032" y="17580"/>
                    </a:cubicBezTo>
                    <a:cubicBezTo>
                      <a:pt x="9152" y="17500"/>
                      <a:pt x="9130" y="17481"/>
                      <a:pt x="9315" y="17481"/>
                    </a:cubicBezTo>
                    <a:cubicBezTo>
                      <a:pt x="9338" y="17435"/>
                      <a:pt x="9473" y="17380"/>
                      <a:pt x="9528" y="17382"/>
                    </a:cubicBezTo>
                    <a:cubicBezTo>
                      <a:pt x="9528" y="17362"/>
                      <a:pt x="9545" y="17169"/>
                      <a:pt x="9528" y="17169"/>
                    </a:cubicBezTo>
                    <a:cubicBezTo>
                      <a:pt x="9528" y="17065"/>
                      <a:pt x="9712" y="17054"/>
                      <a:pt x="9712" y="17013"/>
                    </a:cubicBezTo>
                    <a:cubicBezTo>
                      <a:pt x="9812" y="16942"/>
                      <a:pt x="9843" y="16857"/>
                      <a:pt x="9849" y="16740"/>
                    </a:cubicBezTo>
                    <a:cubicBezTo>
                      <a:pt x="9854" y="16645"/>
                      <a:pt x="9994" y="16531"/>
                      <a:pt x="10073" y="16531"/>
                    </a:cubicBezTo>
                    <a:cubicBezTo>
                      <a:pt x="10199" y="16531"/>
                      <a:pt x="10115" y="16475"/>
                      <a:pt x="10194" y="16475"/>
                    </a:cubicBezTo>
                    <a:cubicBezTo>
                      <a:pt x="10171" y="16407"/>
                      <a:pt x="10224" y="16412"/>
                      <a:pt x="10260" y="16368"/>
                    </a:cubicBezTo>
                    <a:cubicBezTo>
                      <a:pt x="10314" y="16301"/>
                      <a:pt x="10296" y="16065"/>
                      <a:pt x="10307" y="15964"/>
                    </a:cubicBezTo>
                    <a:cubicBezTo>
                      <a:pt x="10281" y="15964"/>
                      <a:pt x="10425" y="15828"/>
                      <a:pt x="10435" y="15808"/>
                    </a:cubicBezTo>
                    <a:cubicBezTo>
                      <a:pt x="10502" y="15808"/>
                      <a:pt x="10552" y="15752"/>
                      <a:pt x="10619" y="15752"/>
                    </a:cubicBezTo>
                    <a:cubicBezTo>
                      <a:pt x="10655" y="15681"/>
                      <a:pt x="10888" y="15575"/>
                      <a:pt x="10974" y="15511"/>
                    </a:cubicBezTo>
                    <a:cubicBezTo>
                      <a:pt x="11011" y="15360"/>
                      <a:pt x="11115" y="15330"/>
                      <a:pt x="11115" y="15170"/>
                    </a:cubicBezTo>
                    <a:cubicBezTo>
                      <a:pt x="11157" y="15170"/>
                      <a:pt x="11200" y="14858"/>
                      <a:pt x="11200" y="14802"/>
                    </a:cubicBezTo>
                    <a:cubicBezTo>
                      <a:pt x="11208" y="14802"/>
                      <a:pt x="11215" y="14518"/>
                      <a:pt x="11215" y="14490"/>
                    </a:cubicBezTo>
                    <a:cubicBezTo>
                      <a:pt x="11221" y="14490"/>
                      <a:pt x="11427" y="14261"/>
                      <a:pt x="11427" y="14234"/>
                    </a:cubicBezTo>
                    <a:cubicBezTo>
                      <a:pt x="11617" y="14093"/>
                      <a:pt x="11588" y="13676"/>
                      <a:pt x="11405" y="13514"/>
                    </a:cubicBezTo>
                    <a:cubicBezTo>
                      <a:pt x="11299" y="13420"/>
                      <a:pt x="11232" y="13367"/>
                      <a:pt x="11073" y="13313"/>
                    </a:cubicBezTo>
                    <a:cubicBezTo>
                      <a:pt x="11048" y="13388"/>
                      <a:pt x="10982" y="13340"/>
                      <a:pt x="10915" y="13339"/>
                    </a:cubicBezTo>
                    <a:cubicBezTo>
                      <a:pt x="10800" y="13335"/>
                      <a:pt x="10788" y="13413"/>
                      <a:pt x="10676" y="13413"/>
                    </a:cubicBezTo>
                    <a:cubicBezTo>
                      <a:pt x="10690" y="13345"/>
                      <a:pt x="10725" y="13144"/>
                      <a:pt x="10591" y="13130"/>
                    </a:cubicBezTo>
                    <a:cubicBezTo>
                      <a:pt x="10591" y="13265"/>
                      <a:pt x="10455" y="13200"/>
                      <a:pt x="10492" y="13115"/>
                    </a:cubicBezTo>
                    <a:cubicBezTo>
                      <a:pt x="10428" y="13115"/>
                      <a:pt x="10369" y="13016"/>
                      <a:pt x="10280" y="13002"/>
                    </a:cubicBezTo>
                    <a:cubicBezTo>
                      <a:pt x="10280" y="13147"/>
                      <a:pt x="10062" y="13030"/>
                      <a:pt x="10123" y="13030"/>
                    </a:cubicBezTo>
                    <a:cubicBezTo>
                      <a:pt x="10123" y="13012"/>
                      <a:pt x="10087" y="12817"/>
                      <a:pt x="10138" y="12817"/>
                    </a:cubicBezTo>
                    <a:cubicBezTo>
                      <a:pt x="10121" y="12734"/>
                      <a:pt x="10101" y="12590"/>
                      <a:pt x="10038" y="12548"/>
                    </a:cubicBezTo>
                    <a:cubicBezTo>
                      <a:pt x="9983" y="12431"/>
                      <a:pt x="10070" y="12473"/>
                      <a:pt x="9939" y="12364"/>
                    </a:cubicBezTo>
                    <a:cubicBezTo>
                      <a:pt x="9917" y="12318"/>
                      <a:pt x="9905" y="12353"/>
                      <a:pt x="9883" y="12308"/>
                    </a:cubicBezTo>
                    <a:cubicBezTo>
                      <a:pt x="9839" y="12308"/>
                      <a:pt x="9753" y="12192"/>
                      <a:pt x="9727" y="12293"/>
                    </a:cubicBezTo>
                    <a:cubicBezTo>
                      <a:pt x="9644" y="12287"/>
                      <a:pt x="9572" y="12248"/>
                      <a:pt x="9495" y="12224"/>
                    </a:cubicBezTo>
                    <a:cubicBezTo>
                      <a:pt x="9355" y="12182"/>
                      <a:pt x="9478" y="12169"/>
                      <a:pt x="9386" y="12123"/>
                    </a:cubicBezTo>
                    <a:cubicBezTo>
                      <a:pt x="9386" y="12082"/>
                      <a:pt x="9259" y="12071"/>
                      <a:pt x="9259" y="12010"/>
                    </a:cubicBezTo>
                    <a:cubicBezTo>
                      <a:pt x="9233" y="11942"/>
                      <a:pt x="9182" y="11935"/>
                      <a:pt x="9174" y="11911"/>
                    </a:cubicBezTo>
                    <a:cubicBezTo>
                      <a:pt x="9161" y="11914"/>
                      <a:pt x="9152" y="11909"/>
                      <a:pt x="9145" y="11897"/>
                    </a:cubicBezTo>
                    <a:cubicBezTo>
                      <a:pt x="9117" y="11898"/>
                      <a:pt x="9123" y="11842"/>
                      <a:pt x="9059" y="11842"/>
                    </a:cubicBezTo>
                    <a:cubicBezTo>
                      <a:pt x="9053" y="11822"/>
                      <a:pt x="8992" y="11772"/>
                      <a:pt x="8975" y="11783"/>
                    </a:cubicBezTo>
                    <a:cubicBezTo>
                      <a:pt x="8909" y="11829"/>
                      <a:pt x="8732" y="11807"/>
                      <a:pt x="8655" y="11802"/>
                    </a:cubicBezTo>
                    <a:cubicBezTo>
                      <a:pt x="8463" y="11788"/>
                      <a:pt x="8497" y="11569"/>
                      <a:pt x="8395" y="11556"/>
                    </a:cubicBezTo>
                    <a:cubicBezTo>
                      <a:pt x="8327" y="11603"/>
                      <a:pt x="8249" y="11646"/>
                      <a:pt x="8172" y="11647"/>
                    </a:cubicBezTo>
                    <a:cubicBezTo>
                      <a:pt x="8154" y="11620"/>
                      <a:pt x="8151" y="11627"/>
                      <a:pt x="8111" y="11603"/>
                    </a:cubicBezTo>
                    <a:cubicBezTo>
                      <a:pt x="8101" y="11603"/>
                      <a:pt x="8049" y="11633"/>
                      <a:pt x="8035" y="11643"/>
                    </a:cubicBezTo>
                    <a:cubicBezTo>
                      <a:pt x="7988" y="11672"/>
                      <a:pt x="7943" y="11762"/>
                      <a:pt x="7885" y="11730"/>
                    </a:cubicBezTo>
                    <a:cubicBezTo>
                      <a:pt x="7858" y="11700"/>
                      <a:pt x="7838" y="11708"/>
                      <a:pt x="7827" y="11755"/>
                    </a:cubicBezTo>
                    <a:cubicBezTo>
                      <a:pt x="7708" y="11755"/>
                      <a:pt x="7887" y="12038"/>
                      <a:pt x="7601" y="12038"/>
                    </a:cubicBezTo>
                    <a:cubicBezTo>
                      <a:pt x="7612" y="11938"/>
                      <a:pt x="7602" y="11840"/>
                      <a:pt x="7459" y="11840"/>
                    </a:cubicBezTo>
                    <a:cubicBezTo>
                      <a:pt x="7459" y="11962"/>
                      <a:pt x="7255" y="11938"/>
                      <a:pt x="7161" y="11925"/>
                    </a:cubicBezTo>
                    <a:cubicBezTo>
                      <a:pt x="7185" y="11831"/>
                      <a:pt x="7139" y="11763"/>
                      <a:pt x="7062" y="11712"/>
                    </a:cubicBezTo>
                    <a:cubicBezTo>
                      <a:pt x="7062" y="11639"/>
                      <a:pt x="7006" y="11546"/>
                      <a:pt x="7006" y="11429"/>
                    </a:cubicBezTo>
                    <a:cubicBezTo>
                      <a:pt x="6906" y="11429"/>
                      <a:pt x="7056" y="11117"/>
                      <a:pt x="6892" y="11117"/>
                    </a:cubicBezTo>
                    <a:cubicBezTo>
                      <a:pt x="6902" y="11134"/>
                      <a:pt x="6907" y="11153"/>
                      <a:pt x="6906" y="11174"/>
                    </a:cubicBezTo>
                    <a:cubicBezTo>
                      <a:pt x="6793" y="11174"/>
                      <a:pt x="6679" y="11194"/>
                      <a:pt x="6566" y="11174"/>
                    </a:cubicBezTo>
                    <a:cubicBezTo>
                      <a:pt x="6594" y="11071"/>
                      <a:pt x="6506" y="11060"/>
                      <a:pt x="6533" y="10951"/>
                    </a:cubicBezTo>
                    <a:cubicBezTo>
                      <a:pt x="6554" y="10862"/>
                      <a:pt x="6590" y="10783"/>
                      <a:pt x="6609" y="10692"/>
                    </a:cubicBezTo>
                    <a:cubicBezTo>
                      <a:pt x="6651" y="10692"/>
                      <a:pt x="6645" y="10564"/>
                      <a:pt x="6722" y="10564"/>
                    </a:cubicBezTo>
                    <a:cubicBezTo>
                      <a:pt x="6800" y="10519"/>
                      <a:pt x="6694" y="10393"/>
                      <a:pt x="6694" y="10508"/>
                    </a:cubicBezTo>
                    <a:cubicBezTo>
                      <a:pt x="6694" y="10508"/>
                      <a:pt x="6553" y="10558"/>
                      <a:pt x="6537" y="10564"/>
                    </a:cubicBezTo>
                    <a:cubicBezTo>
                      <a:pt x="6537" y="10573"/>
                      <a:pt x="6396" y="10708"/>
                      <a:pt x="6396" y="10607"/>
                    </a:cubicBezTo>
                    <a:cubicBezTo>
                      <a:pt x="6324" y="10635"/>
                      <a:pt x="6214" y="10778"/>
                      <a:pt x="6325" y="10805"/>
                    </a:cubicBezTo>
                    <a:cubicBezTo>
                      <a:pt x="6313" y="10864"/>
                      <a:pt x="6226" y="10910"/>
                      <a:pt x="6226" y="10919"/>
                    </a:cubicBezTo>
                    <a:cubicBezTo>
                      <a:pt x="6065" y="10920"/>
                      <a:pt x="6123" y="10908"/>
                      <a:pt x="6113" y="10833"/>
                    </a:cubicBezTo>
                    <a:cubicBezTo>
                      <a:pt x="6019" y="10833"/>
                      <a:pt x="5911" y="10621"/>
                      <a:pt x="5815" y="10621"/>
                    </a:cubicBezTo>
                    <a:cubicBezTo>
                      <a:pt x="5815" y="10530"/>
                      <a:pt x="5716" y="10443"/>
                      <a:pt x="5716" y="10323"/>
                    </a:cubicBezTo>
                    <a:cubicBezTo>
                      <a:pt x="5692" y="10323"/>
                      <a:pt x="5692" y="9898"/>
                      <a:pt x="5716" y="9898"/>
                    </a:cubicBezTo>
                    <a:cubicBezTo>
                      <a:pt x="5716" y="9682"/>
                      <a:pt x="5867" y="9502"/>
                      <a:pt x="6084" y="9480"/>
                    </a:cubicBezTo>
                    <a:cubicBezTo>
                      <a:pt x="6220" y="9466"/>
                      <a:pt x="6205" y="9562"/>
                      <a:pt x="6328" y="9580"/>
                    </a:cubicBezTo>
                    <a:cubicBezTo>
                      <a:pt x="6399" y="9590"/>
                      <a:pt x="6440" y="9558"/>
                      <a:pt x="6509" y="9530"/>
                    </a:cubicBezTo>
                    <a:cubicBezTo>
                      <a:pt x="6505" y="9471"/>
                      <a:pt x="6466" y="9455"/>
                      <a:pt x="6453" y="9402"/>
                    </a:cubicBezTo>
                    <a:cubicBezTo>
                      <a:pt x="6537" y="9402"/>
                      <a:pt x="6772" y="9417"/>
                      <a:pt x="6807" y="9487"/>
                    </a:cubicBezTo>
                    <a:cubicBezTo>
                      <a:pt x="6888" y="9521"/>
                      <a:pt x="6992" y="9430"/>
                      <a:pt x="7048" y="9509"/>
                    </a:cubicBezTo>
                    <a:cubicBezTo>
                      <a:pt x="7090" y="9567"/>
                      <a:pt x="7161" y="9754"/>
                      <a:pt x="7161" y="9813"/>
                    </a:cubicBezTo>
                    <a:cubicBezTo>
                      <a:pt x="7144" y="9813"/>
                      <a:pt x="7238" y="9954"/>
                      <a:pt x="7247" y="9969"/>
                    </a:cubicBezTo>
                    <a:cubicBezTo>
                      <a:pt x="7380" y="9967"/>
                      <a:pt x="7347" y="9863"/>
                      <a:pt x="7326" y="9763"/>
                    </a:cubicBezTo>
                    <a:cubicBezTo>
                      <a:pt x="7309" y="9681"/>
                      <a:pt x="7288" y="9431"/>
                      <a:pt x="7232" y="9374"/>
                    </a:cubicBezTo>
                    <a:cubicBezTo>
                      <a:pt x="7232" y="9134"/>
                      <a:pt x="7396" y="9159"/>
                      <a:pt x="7488" y="8977"/>
                    </a:cubicBezTo>
                    <a:cubicBezTo>
                      <a:pt x="7637" y="8977"/>
                      <a:pt x="7669" y="8737"/>
                      <a:pt x="7757" y="8679"/>
                    </a:cubicBezTo>
                    <a:cubicBezTo>
                      <a:pt x="7757" y="8649"/>
                      <a:pt x="7814" y="8459"/>
                      <a:pt x="7827" y="8452"/>
                    </a:cubicBezTo>
                    <a:cubicBezTo>
                      <a:pt x="7847" y="8338"/>
                      <a:pt x="7896" y="8341"/>
                      <a:pt x="7941" y="8268"/>
                    </a:cubicBezTo>
                    <a:cubicBezTo>
                      <a:pt x="7924" y="8268"/>
                      <a:pt x="8125" y="8118"/>
                      <a:pt x="8125" y="8141"/>
                    </a:cubicBezTo>
                    <a:cubicBezTo>
                      <a:pt x="8201" y="8090"/>
                      <a:pt x="8267" y="7931"/>
                      <a:pt x="8295" y="7843"/>
                    </a:cubicBezTo>
                    <a:cubicBezTo>
                      <a:pt x="8334" y="7843"/>
                      <a:pt x="8420" y="7763"/>
                      <a:pt x="8437" y="7730"/>
                    </a:cubicBezTo>
                    <a:cubicBezTo>
                      <a:pt x="8537" y="7730"/>
                      <a:pt x="8597" y="7673"/>
                      <a:pt x="8721" y="7673"/>
                    </a:cubicBezTo>
                    <a:cubicBezTo>
                      <a:pt x="8701" y="7713"/>
                      <a:pt x="8721" y="7704"/>
                      <a:pt x="8735" y="7772"/>
                    </a:cubicBezTo>
                    <a:cubicBezTo>
                      <a:pt x="8739" y="7771"/>
                      <a:pt x="8657" y="7790"/>
                      <a:pt x="8648" y="7769"/>
                    </a:cubicBezTo>
                    <a:cubicBezTo>
                      <a:pt x="8633" y="7825"/>
                      <a:pt x="8520" y="7840"/>
                      <a:pt x="8749" y="7814"/>
                    </a:cubicBezTo>
                    <a:cubicBezTo>
                      <a:pt x="8763" y="7784"/>
                      <a:pt x="8838" y="7757"/>
                      <a:pt x="8877" y="7744"/>
                    </a:cubicBezTo>
                    <a:cubicBezTo>
                      <a:pt x="8877" y="7671"/>
                      <a:pt x="8983" y="7722"/>
                      <a:pt x="9004" y="7658"/>
                    </a:cubicBezTo>
                    <a:cubicBezTo>
                      <a:pt x="8921" y="7654"/>
                      <a:pt x="8856" y="7622"/>
                      <a:pt x="8800" y="7530"/>
                    </a:cubicBezTo>
                    <a:cubicBezTo>
                      <a:pt x="8741" y="7435"/>
                      <a:pt x="8618" y="7304"/>
                      <a:pt x="8820" y="7304"/>
                    </a:cubicBezTo>
                    <a:cubicBezTo>
                      <a:pt x="8820" y="7275"/>
                      <a:pt x="8792" y="7291"/>
                      <a:pt x="8792" y="7262"/>
                    </a:cubicBezTo>
                    <a:cubicBezTo>
                      <a:pt x="8687" y="7291"/>
                      <a:pt x="8665" y="7361"/>
                      <a:pt x="8550" y="7361"/>
                    </a:cubicBezTo>
                    <a:cubicBezTo>
                      <a:pt x="8409" y="7408"/>
                      <a:pt x="8340" y="7547"/>
                      <a:pt x="8181" y="7545"/>
                    </a:cubicBezTo>
                    <a:cubicBezTo>
                      <a:pt x="8195" y="7402"/>
                      <a:pt x="8447" y="7114"/>
                      <a:pt x="8577" y="7072"/>
                    </a:cubicBezTo>
                    <a:cubicBezTo>
                      <a:pt x="8825" y="6993"/>
                      <a:pt x="9234" y="7212"/>
                      <a:pt x="9302" y="6907"/>
                    </a:cubicBezTo>
                    <a:cubicBezTo>
                      <a:pt x="9351" y="6913"/>
                      <a:pt x="9570" y="6991"/>
                      <a:pt x="9570" y="6893"/>
                    </a:cubicBezTo>
                    <a:cubicBezTo>
                      <a:pt x="9623" y="6893"/>
                      <a:pt x="9526" y="6794"/>
                      <a:pt x="9627" y="6794"/>
                    </a:cubicBezTo>
                    <a:cubicBezTo>
                      <a:pt x="9613" y="6724"/>
                      <a:pt x="9497" y="6638"/>
                      <a:pt x="9458" y="6638"/>
                    </a:cubicBezTo>
                    <a:cubicBezTo>
                      <a:pt x="9458" y="6482"/>
                      <a:pt x="9373" y="6652"/>
                      <a:pt x="9329" y="6652"/>
                    </a:cubicBezTo>
                    <a:cubicBezTo>
                      <a:pt x="9329" y="6550"/>
                      <a:pt x="9293" y="6559"/>
                      <a:pt x="9259" y="6524"/>
                    </a:cubicBezTo>
                    <a:cubicBezTo>
                      <a:pt x="9259" y="6449"/>
                      <a:pt x="9097" y="6334"/>
                      <a:pt x="9046" y="6255"/>
                    </a:cubicBezTo>
                    <a:cubicBezTo>
                      <a:pt x="8977" y="6255"/>
                      <a:pt x="8877" y="5906"/>
                      <a:pt x="8819" y="5943"/>
                    </a:cubicBezTo>
                    <a:cubicBezTo>
                      <a:pt x="8819" y="6029"/>
                      <a:pt x="8755" y="6142"/>
                      <a:pt x="8663" y="6142"/>
                    </a:cubicBezTo>
                    <a:cubicBezTo>
                      <a:pt x="8663" y="6199"/>
                      <a:pt x="8520" y="6173"/>
                      <a:pt x="8493" y="6170"/>
                    </a:cubicBezTo>
                    <a:cubicBezTo>
                      <a:pt x="8493" y="6087"/>
                      <a:pt x="8522" y="6159"/>
                      <a:pt x="8522" y="6113"/>
                    </a:cubicBezTo>
                    <a:cubicBezTo>
                      <a:pt x="8474" y="6113"/>
                      <a:pt x="8479" y="6053"/>
                      <a:pt x="8479" y="6043"/>
                    </a:cubicBezTo>
                    <a:cubicBezTo>
                      <a:pt x="8452" y="6043"/>
                      <a:pt x="8238" y="5833"/>
                      <a:pt x="8238" y="5788"/>
                    </a:cubicBezTo>
                    <a:cubicBezTo>
                      <a:pt x="8048" y="5851"/>
                      <a:pt x="8194" y="5771"/>
                      <a:pt x="8011" y="5688"/>
                    </a:cubicBezTo>
                    <a:cubicBezTo>
                      <a:pt x="7947" y="5856"/>
                      <a:pt x="7766" y="5717"/>
                      <a:pt x="7657" y="5717"/>
                    </a:cubicBezTo>
                    <a:cubicBezTo>
                      <a:pt x="7657" y="5740"/>
                      <a:pt x="7564" y="5704"/>
                      <a:pt x="7529" y="5717"/>
                    </a:cubicBezTo>
                    <a:cubicBezTo>
                      <a:pt x="7530" y="5816"/>
                      <a:pt x="7612" y="6029"/>
                      <a:pt x="7501" y="6057"/>
                    </a:cubicBezTo>
                    <a:cubicBezTo>
                      <a:pt x="7522" y="6132"/>
                      <a:pt x="7574" y="6082"/>
                      <a:pt x="7616" y="6132"/>
                    </a:cubicBezTo>
                    <a:cubicBezTo>
                      <a:pt x="7681" y="6210"/>
                      <a:pt x="7655" y="6350"/>
                      <a:pt x="7614" y="6440"/>
                    </a:cubicBezTo>
                    <a:cubicBezTo>
                      <a:pt x="7778" y="6503"/>
                      <a:pt x="7487" y="6634"/>
                      <a:pt x="7487" y="6553"/>
                    </a:cubicBezTo>
                    <a:cubicBezTo>
                      <a:pt x="7397" y="6578"/>
                      <a:pt x="7383" y="6692"/>
                      <a:pt x="7472" y="6751"/>
                    </a:cubicBezTo>
                    <a:cubicBezTo>
                      <a:pt x="7472" y="6809"/>
                      <a:pt x="7443" y="6908"/>
                      <a:pt x="7529" y="6908"/>
                    </a:cubicBezTo>
                    <a:cubicBezTo>
                      <a:pt x="7505" y="7002"/>
                      <a:pt x="7363" y="7012"/>
                      <a:pt x="7274" y="6979"/>
                    </a:cubicBezTo>
                    <a:cubicBezTo>
                      <a:pt x="7265" y="6950"/>
                      <a:pt x="7274" y="6940"/>
                      <a:pt x="7302" y="6950"/>
                    </a:cubicBezTo>
                    <a:cubicBezTo>
                      <a:pt x="7288" y="6896"/>
                      <a:pt x="7220" y="6737"/>
                      <a:pt x="7245" y="6737"/>
                    </a:cubicBezTo>
                    <a:cubicBezTo>
                      <a:pt x="7227" y="6683"/>
                      <a:pt x="7047" y="6397"/>
                      <a:pt x="7047" y="6553"/>
                    </a:cubicBezTo>
                    <a:cubicBezTo>
                      <a:pt x="6945" y="6553"/>
                      <a:pt x="6835" y="6575"/>
                      <a:pt x="6835" y="6453"/>
                    </a:cubicBezTo>
                    <a:cubicBezTo>
                      <a:pt x="6797" y="6441"/>
                      <a:pt x="6737" y="6413"/>
                      <a:pt x="6721" y="6383"/>
                    </a:cubicBezTo>
                    <a:cubicBezTo>
                      <a:pt x="6535" y="6356"/>
                      <a:pt x="6460" y="6335"/>
                      <a:pt x="6253" y="6298"/>
                    </a:cubicBezTo>
                    <a:cubicBezTo>
                      <a:pt x="6262" y="6212"/>
                      <a:pt x="6076" y="6055"/>
                      <a:pt x="5984" y="6000"/>
                    </a:cubicBezTo>
                    <a:cubicBezTo>
                      <a:pt x="5984" y="5789"/>
                      <a:pt x="5924" y="5594"/>
                      <a:pt x="6154" y="5561"/>
                    </a:cubicBezTo>
                    <a:cubicBezTo>
                      <a:pt x="6154" y="5593"/>
                      <a:pt x="6359" y="5498"/>
                      <a:pt x="6381" y="5490"/>
                    </a:cubicBezTo>
                    <a:cubicBezTo>
                      <a:pt x="6439" y="5373"/>
                      <a:pt x="6554" y="5554"/>
                      <a:pt x="6603" y="5380"/>
                    </a:cubicBezTo>
                    <a:cubicBezTo>
                      <a:pt x="6633" y="5275"/>
                      <a:pt x="6758" y="5210"/>
                      <a:pt x="6863" y="5249"/>
                    </a:cubicBezTo>
                    <a:cubicBezTo>
                      <a:pt x="6845" y="5381"/>
                      <a:pt x="6807" y="5518"/>
                      <a:pt x="6693" y="5518"/>
                    </a:cubicBezTo>
                    <a:cubicBezTo>
                      <a:pt x="6775" y="5588"/>
                      <a:pt x="6998" y="5490"/>
                      <a:pt x="7089" y="5490"/>
                    </a:cubicBezTo>
                    <a:cubicBezTo>
                      <a:pt x="7089" y="5499"/>
                      <a:pt x="7235" y="5518"/>
                      <a:pt x="7274" y="5518"/>
                    </a:cubicBezTo>
                    <a:cubicBezTo>
                      <a:pt x="7210" y="5433"/>
                      <a:pt x="6803" y="5361"/>
                      <a:pt x="6990" y="5221"/>
                    </a:cubicBezTo>
                    <a:cubicBezTo>
                      <a:pt x="6990" y="5181"/>
                      <a:pt x="7154" y="5180"/>
                      <a:pt x="7176" y="5093"/>
                    </a:cubicBezTo>
                    <a:cubicBezTo>
                      <a:pt x="7193" y="5025"/>
                      <a:pt x="7212" y="4832"/>
                      <a:pt x="7175" y="4819"/>
                    </a:cubicBezTo>
                    <a:cubicBezTo>
                      <a:pt x="7120" y="4800"/>
                      <a:pt x="7064" y="4827"/>
                      <a:pt x="6976" y="4810"/>
                    </a:cubicBezTo>
                    <a:cubicBezTo>
                      <a:pt x="6976" y="4780"/>
                      <a:pt x="6975" y="4753"/>
                      <a:pt x="6947" y="4753"/>
                    </a:cubicBezTo>
                    <a:cubicBezTo>
                      <a:pt x="6947" y="4841"/>
                      <a:pt x="6868" y="4758"/>
                      <a:pt x="6806" y="4781"/>
                    </a:cubicBezTo>
                    <a:cubicBezTo>
                      <a:pt x="6806" y="4803"/>
                      <a:pt x="6859" y="4867"/>
                      <a:pt x="6820" y="4867"/>
                    </a:cubicBezTo>
                    <a:cubicBezTo>
                      <a:pt x="6820" y="4998"/>
                      <a:pt x="6805" y="5126"/>
                      <a:pt x="6636" y="5150"/>
                    </a:cubicBezTo>
                    <a:cubicBezTo>
                      <a:pt x="6634" y="5058"/>
                      <a:pt x="6587" y="4883"/>
                      <a:pt x="6494" y="4852"/>
                    </a:cubicBezTo>
                    <a:cubicBezTo>
                      <a:pt x="6494" y="5125"/>
                      <a:pt x="6233" y="4739"/>
                      <a:pt x="6182" y="4696"/>
                    </a:cubicBezTo>
                    <a:cubicBezTo>
                      <a:pt x="6162" y="4615"/>
                      <a:pt x="6104" y="4580"/>
                      <a:pt x="6040" y="4555"/>
                    </a:cubicBezTo>
                    <a:cubicBezTo>
                      <a:pt x="5997" y="4665"/>
                      <a:pt x="5921" y="4566"/>
                      <a:pt x="5855" y="4681"/>
                    </a:cubicBezTo>
                    <a:cubicBezTo>
                      <a:pt x="5801" y="4775"/>
                      <a:pt x="5861" y="4763"/>
                      <a:pt x="5799" y="4866"/>
                    </a:cubicBezTo>
                    <a:cubicBezTo>
                      <a:pt x="5719" y="4866"/>
                      <a:pt x="5523" y="4812"/>
                      <a:pt x="5516" y="4895"/>
                    </a:cubicBezTo>
                    <a:cubicBezTo>
                      <a:pt x="5600" y="4897"/>
                      <a:pt x="5635" y="4916"/>
                      <a:pt x="5615" y="4994"/>
                    </a:cubicBezTo>
                    <a:cubicBezTo>
                      <a:pt x="5753" y="4994"/>
                      <a:pt x="5558" y="5081"/>
                      <a:pt x="5558" y="5093"/>
                    </a:cubicBezTo>
                    <a:cubicBezTo>
                      <a:pt x="5479" y="5093"/>
                      <a:pt x="5425" y="5125"/>
                      <a:pt x="5332" y="5110"/>
                    </a:cubicBezTo>
                    <a:cubicBezTo>
                      <a:pt x="5217" y="5092"/>
                      <a:pt x="5097" y="5071"/>
                      <a:pt x="4988" y="5035"/>
                    </a:cubicBezTo>
                    <a:cubicBezTo>
                      <a:pt x="4894" y="5003"/>
                      <a:pt x="4911" y="4952"/>
                      <a:pt x="4878" y="4952"/>
                    </a:cubicBezTo>
                    <a:cubicBezTo>
                      <a:pt x="4752" y="4742"/>
                      <a:pt x="5063" y="4867"/>
                      <a:pt x="5063" y="4881"/>
                    </a:cubicBezTo>
                    <a:cubicBezTo>
                      <a:pt x="5166" y="4881"/>
                      <a:pt x="5288" y="5015"/>
                      <a:pt x="5261" y="4796"/>
                    </a:cubicBezTo>
                    <a:cubicBezTo>
                      <a:pt x="5298" y="4805"/>
                      <a:pt x="5336" y="4810"/>
                      <a:pt x="5374" y="4810"/>
                    </a:cubicBezTo>
                    <a:cubicBezTo>
                      <a:pt x="5350" y="4712"/>
                      <a:pt x="5239" y="4762"/>
                      <a:pt x="5162" y="4767"/>
                    </a:cubicBezTo>
                    <a:cubicBezTo>
                      <a:pt x="5163" y="4707"/>
                      <a:pt x="5079" y="4569"/>
                      <a:pt x="5063" y="4569"/>
                    </a:cubicBezTo>
                    <a:cubicBezTo>
                      <a:pt x="5028" y="4464"/>
                      <a:pt x="5048" y="4459"/>
                      <a:pt x="5048" y="4370"/>
                    </a:cubicBezTo>
                    <a:cubicBezTo>
                      <a:pt x="5024" y="4377"/>
                      <a:pt x="4882" y="4473"/>
                      <a:pt x="4869" y="4443"/>
                    </a:cubicBezTo>
                    <a:cubicBezTo>
                      <a:pt x="6424" y="2990"/>
                      <a:pt x="8510" y="2099"/>
                      <a:pt x="10800" y="2099"/>
                    </a:cubicBezTo>
                    <a:cubicBezTo>
                      <a:pt x="13466" y="2099"/>
                      <a:pt x="15854" y="3307"/>
                      <a:pt x="17450" y="5201"/>
                    </a:cubicBezTo>
                    <a:cubicBezTo>
                      <a:pt x="17399" y="5342"/>
                      <a:pt x="17273" y="5227"/>
                      <a:pt x="17214" y="5335"/>
                    </a:cubicBezTo>
                    <a:cubicBezTo>
                      <a:pt x="17198" y="5335"/>
                      <a:pt x="17155" y="5462"/>
                      <a:pt x="17242" y="5462"/>
                    </a:cubicBezTo>
                    <a:cubicBezTo>
                      <a:pt x="17214" y="5576"/>
                      <a:pt x="17100" y="5560"/>
                      <a:pt x="17100" y="5462"/>
                    </a:cubicBezTo>
                    <a:cubicBezTo>
                      <a:pt x="17021" y="5462"/>
                      <a:pt x="16975" y="5549"/>
                      <a:pt x="16860" y="5547"/>
                    </a:cubicBezTo>
                    <a:cubicBezTo>
                      <a:pt x="16874" y="5475"/>
                      <a:pt x="16729" y="5264"/>
                      <a:pt x="16647" y="5264"/>
                    </a:cubicBezTo>
                    <a:cubicBezTo>
                      <a:pt x="16673" y="5212"/>
                      <a:pt x="16647" y="5259"/>
                      <a:pt x="16647" y="5207"/>
                    </a:cubicBezTo>
                    <a:cubicBezTo>
                      <a:pt x="16883" y="5207"/>
                      <a:pt x="17132" y="5165"/>
                      <a:pt x="17313" y="5165"/>
                    </a:cubicBezTo>
                    <a:cubicBezTo>
                      <a:pt x="17313" y="5035"/>
                      <a:pt x="16928" y="4871"/>
                      <a:pt x="16834" y="4921"/>
                    </a:cubicBezTo>
                    <a:cubicBezTo>
                      <a:pt x="16779" y="4951"/>
                      <a:pt x="16610" y="4867"/>
                      <a:pt x="16534" y="4867"/>
                    </a:cubicBezTo>
                    <a:cubicBezTo>
                      <a:pt x="16534" y="4811"/>
                      <a:pt x="16056" y="4812"/>
                      <a:pt x="15981" y="4810"/>
                    </a:cubicBezTo>
                    <a:cubicBezTo>
                      <a:pt x="15981" y="4715"/>
                      <a:pt x="15220" y="4925"/>
                      <a:pt x="15151" y="4930"/>
                    </a:cubicBezTo>
                    <a:cubicBezTo>
                      <a:pt x="14989" y="4943"/>
                      <a:pt x="14920" y="5039"/>
                      <a:pt x="14790" y="5150"/>
                    </a:cubicBezTo>
                    <a:cubicBezTo>
                      <a:pt x="14790" y="5149"/>
                      <a:pt x="14400" y="5476"/>
                      <a:pt x="14592" y="5476"/>
                    </a:cubicBezTo>
                    <a:cubicBezTo>
                      <a:pt x="14567" y="5700"/>
                      <a:pt x="13982" y="5675"/>
                      <a:pt x="13982" y="5817"/>
                    </a:cubicBezTo>
                    <a:cubicBezTo>
                      <a:pt x="13955" y="5824"/>
                      <a:pt x="13783" y="5780"/>
                      <a:pt x="13868" y="5929"/>
                    </a:cubicBezTo>
                    <a:cubicBezTo>
                      <a:pt x="13854" y="5929"/>
                      <a:pt x="14001" y="6095"/>
                      <a:pt x="14011" y="6114"/>
                    </a:cubicBezTo>
                    <a:cubicBezTo>
                      <a:pt x="14133" y="6114"/>
                      <a:pt x="14238" y="6170"/>
                      <a:pt x="14393" y="6170"/>
                    </a:cubicBezTo>
                    <a:cubicBezTo>
                      <a:pt x="14410" y="6137"/>
                      <a:pt x="14478" y="6120"/>
                      <a:pt x="14521" y="6114"/>
                    </a:cubicBezTo>
                    <a:cubicBezTo>
                      <a:pt x="14528" y="6201"/>
                      <a:pt x="14597" y="6383"/>
                      <a:pt x="14649" y="6383"/>
                    </a:cubicBezTo>
                    <a:cubicBezTo>
                      <a:pt x="14649" y="6464"/>
                      <a:pt x="14690" y="6592"/>
                      <a:pt x="14535" y="6511"/>
                    </a:cubicBezTo>
                    <a:cubicBezTo>
                      <a:pt x="14513" y="6494"/>
                      <a:pt x="14508" y="6379"/>
                      <a:pt x="14502" y="6337"/>
                    </a:cubicBezTo>
                    <a:cubicBezTo>
                      <a:pt x="14486" y="6228"/>
                      <a:pt x="14370" y="6386"/>
                      <a:pt x="14266" y="6369"/>
                    </a:cubicBezTo>
                    <a:cubicBezTo>
                      <a:pt x="14266" y="6449"/>
                      <a:pt x="14250" y="6666"/>
                      <a:pt x="14336" y="6695"/>
                    </a:cubicBezTo>
                    <a:cubicBezTo>
                      <a:pt x="14297" y="6813"/>
                      <a:pt x="14137" y="6732"/>
                      <a:pt x="14068" y="6837"/>
                    </a:cubicBezTo>
                    <a:cubicBezTo>
                      <a:pt x="14009" y="6837"/>
                      <a:pt x="13912" y="7011"/>
                      <a:pt x="13912" y="6893"/>
                    </a:cubicBezTo>
                    <a:cubicBezTo>
                      <a:pt x="13820" y="6954"/>
                      <a:pt x="13920" y="7118"/>
                      <a:pt x="13742" y="7021"/>
                    </a:cubicBezTo>
                    <a:cubicBezTo>
                      <a:pt x="13735" y="7060"/>
                      <a:pt x="13738" y="7113"/>
                      <a:pt x="13727" y="7177"/>
                    </a:cubicBezTo>
                    <a:cubicBezTo>
                      <a:pt x="13840" y="7177"/>
                      <a:pt x="13706" y="7262"/>
                      <a:pt x="13671" y="7262"/>
                    </a:cubicBezTo>
                    <a:cubicBezTo>
                      <a:pt x="13671" y="7386"/>
                      <a:pt x="13544" y="7255"/>
                      <a:pt x="13515" y="7234"/>
                    </a:cubicBezTo>
                    <a:cubicBezTo>
                      <a:pt x="13512" y="7240"/>
                      <a:pt x="13508" y="7245"/>
                      <a:pt x="13500" y="7247"/>
                    </a:cubicBezTo>
                    <a:cubicBezTo>
                      <a:pt x="13607" y="7428"/>
                      <a:pt x="13337" y="7343"/>
                      <a:pt x="13263" y="7302"/>
                    </a:cubicBezTo>
                    <a:cubicBezTo>
                      <a:pt x="13176" y="7253"/>
                      <a:pt x="13299" y="7384"/>
                      <a:pt x="13358" y="7404"/>
                    </a:cubicBezTo>
                    <a:cubicBezTo>
                      <a:pt x="13358" y="7492"/>
                      <a:pt x="13655" y="7652"/>
                      <a:pt x="13486" y="7829"/>
                    </a:cubicBezTo>
                    <a:cubicBezTo>
                      <a:pt x="13486" y="7881"/>
                      <a:pt x="13491" y="7886"/>
                      <a:pt x="13543" y="7886"/>
                    </a:cubicBezTo>
                    <a:cubicBezTo>
                      <a:pt x="13543" y="8010"/>
                      <a:pt x="13390" y="7988"/>
                      <a:pt x="13302" y="7971"/>
                    </a:cubicBezTo>
                    <a:cubicBezTo>
                      <a:pt x="13340" y="7898"/>
                      <a:pt x="13312" y="7860"/>
                      <a:pt x="13217" y="7857"/>
                    </a:cubicBezTo>
                    <a:cubicBezTo>
                      <a:pt x="13217" y="7966"/>
                      <a:pt x="12989" y="7906"/>
                      <a:pt x="12891" y="7942"/>
                    </a:cubicBezTo>
                    <a:cubicBezTo>
                      <a:pt x="12873" y="7906"/>
                      <a:pt x="12866" y="7895"/>
                      <a:pt x="12834" y="7886"/>
                    </a:cubicBezTo>
                    <a:cubicBezTo>
                      <a:pt x="12807" y="7951"/>
                      <a:pt x="12764" y="8396"/>
                      <a:pt x="12778" y="8396"/>
                    </a:cubicBezTo>
                    <a:cubicBezTo>
                      <a:pt x="12778" y="8571"/>
                      <a:pt x="12916" y="8683"/>
                      <a:pt x="13075" y="8736"/>
                    </a:cubicBezTo>
                    <a:cubicBezTo>
                      <a:pt x="13075" y="8692"/>
                      <a:pt x="13445" y="8720"/>
                      <a:pt x="13460" y="8660"/>
                    </a:cubicBezTo>
                    <a:cubicBezTo>
                      <a:pt x="13491" y="8540"/>
                      <a:pt x="13592" y="8537"/>
                      <a:pt x="13614" y="8410"/>
                    </a:cubicBezTo>
                    <a:cubicBezTo>
                      <a:pt x="13624" y="8351"/>
                      <a:pt x="13808" y="7901"/>
                      <a:pt x="13813" y="7900"/>
                    </a:cubicBezTo>
                    <a:cubicBezTo>
                      <a:pt x="13813" y="7883"/>
                      <a:pt x="14150" y="7991"/>
                      <a:pt x="14209" y="7871"/>
                    </a:cubicBezTo>
                    <a:cubicBezTo>
                      <a:pt x="14239" y="7871"/>
                      <a:pt x="14316" y="7844"/>
                      <a:pt x="14336" y="7815"/>
                    </a:cubicBezTo>
                    <a:cubicBezTo>
                      <a:pt x="14446" y="7829"/>
                      <a:pt x="14471" y="8027"/>
                      <a:pt x="14535" y="8027"/>
                    </a:cubicBezTo>
                    <a:cubicBezTo>
                      <a:pt x="14613" y="8144"/>
                      <a:pt x="14798" y="8114"/>
                      <a:pt x="14861" y="8240"/>
                    </a:cubicBezTo>
                    <a:cubicBezTo>
                      <a:pt x="14953" y="8240"/>
                      <a:pt x="14960" y="8478"/>
                      <a:pt x="14960" y="8566"/>
                    </a:cubicBezTo>
                    <a:cubicBezTo>
                      <a:pt x="15066" y="8486"/>
                      <a:pt x="15079" y="8416"/>
                      <a:pt x="15055" y="8335"/>
                    </a:cubicBezTo>
                    <a:cubicBezTo>
                      <a:pt x="15013" y="8194"/>
                      <a:pt x="15167" y="8362"/>
                      <a:pt x="15215" y="8297"/>
                    </a:cubicBezTo>
                    <a:cubicBezTo>
                      <a:pt x="15148" y="8297"/>
                      <a:pt x="15163" y="8166"/>
                      <a:pt x="15031" y="8198"/>
                    </a:cubicBezTo>
                    <a:cubicBezTo>
                      <a:pt x="15022" y="8161"/>
                      <a:pt x="15017" y="8123"/>
                      <a:pt x="15017" y="8084"/>
                    </a:cubicBezTo>
                    <a:cubicBezTo>
                      <a:pt x="14837" y="8114"/>
                      <a:pt x="14852" y="7842"/>
                      <a:pt x="14705" y="7872"/>
                    </a:cubicBezTo>
                    <a:cubicBezTo>
                      <a:pt x="14688" y="7805"/>
                      <a:pt x="14604" y="7784"/>
                      <a:pt x="14650" y="7702"/>
                    </a:cubicBezTo>
                    <a:cubicBezTo>
                      <a:pt x="14722" y="7572"/>
                      <a:pt x="14958" y="7957"/>
                      <a:pt x="15059" y="7957"/>
                    </a:cubicBezTo>
                    <a:cubicBezTo>
                      <a:pt x="15083" y="8004"/>
                      <a:pt x="15243" y="8020"/>
                      <a:pt x="15243" y="8056"/>
                    </a:cubicBezTo>
                    <a:cubicBezTo>
                      <a:pt x="15327" y="8084"/>
                      <a:pt x="15286" y="8221"/>
                      <a:pt x="15286" y="8297"/>
                    </a:cubicBezTo>
                    <a:cubicBezTo>
                      <a:pt x="15365" y="8297"/>
                      <a:pt x="15338" y="8340"/>
                      <a:pt x="15371" y="8396"/>
                    </a:cubicBezTo>
                    <a:cubicBezTo>
                      <a:pt x="15484" y="8453"/>
                      <a:pt x="15420" y="8667"/>
                      <a:pt x="15612" y="8708"/>
                    </a:cubicBezTo>
                    <a:cubicBezTo>
                      <a:pt x="15612" y="8636"/>
                      <a:pt x="15796" y="8495"/>
                      <a:pt x="15683" y="8495"/>
                    </a:cubicBezTo>
                    <a:cubicBezTo>
                      <a:pt x="15692" y="8437"/>
                      <a:pt x="15559" y="8180"/>
                      <a:pt x="15744" y="8216"/>
                    </a:cubicBezTo>
                    <a:cubicBezTo>
                      <a:pt x="15810" y="8229"/>
                      <a:pt x="15917" y="8234"/>
                      <a:pt x="15938" y="8313"/>
                    </a:cubicBezTo>
                    <a:cubicBezTo>
                      <a:pt x="15977" y="8469"/>
                      <a:pt x="15944" y="8555"/>
                      <a:pt x="16066" y="8665"/>
                    </a:cubicBezTo>
                    <a:cubicBezTo>
                      <a:pt x="16142" y="8819"/>
                      <a:pt x="16411" y="8648"/>
                      <a:pt x="16448" y="8722"/>
                    </a:cubicBezTo>
                    <a:cubicBezTo>
                      <a:pt x="16474" y="8722"/>
                      <a:pt x="16646" y="8794"/>
                      <a:pt x="16646" y="8736"/>
                    </a:cubicBezTo>
                    <a:cubicBezTo>
                      <a:pt x="16724" y="8711"/>
                      <a:pt x="16747" y="8694"/>
                      <a:pt x="16845" y="8694"/>
                    </a:cubicBezTo>
                    <a:cubicBezTo>
                      <a:pt x="16845" y="8792"/>
                      <a:pt x="16810" y="8918"/>
                      <a:pt x="16792" y="9001"/>
                    </a:cubicBezTo>
                    <a:cubicBezTo>
                      <a:pt x="16778" y="9068"/>
                      <a:pt x="16710" y="9131"/>
                      <a:pt x="16732" y="9218"/>
                    </a:cubicBezTo>
                    <a:cubicBezTo>
                      <a:pt x="16667" y="9218"/>
                      <a:pt x="16677" y="9303"/>
                      <a:pt x="16746" y="9303"/>
                    </a:cubicBezTo>
                    <a:cubicBezTo>
                      <a:pt x="16746" y="9434"/>
                      <a:pt x="16592" y="9413"/>
                      <a:pt x="16490" y="9402"/>
                    </a:cubicBezTo>
                    <a:cubicBezTo>
                      <a:pt x="16519" y="9500"/>
                      <a:pt x="16689" y="9710"/>
                      <a:pt x="16760" y="9757"/>
                    </a:cubicBezTo>
                    <a:cubicBezTo>
                      <a:pt x="16789" y="9843"/>
                      <a:pt x="16860" y="9994"/>
                      <a:pt x="16930" y="10040"/>
                    </a:cubicBezTo>
                    <a:cubicBezTo>
                      <a:pt x="16941" y="10105"/>
                      <a:pt x="17007" y="10284"/>
                      <a:pt x="17058" y="10309"/>
                    </a:cubicBezTo>
                    <a:cubicBezTo>
                      <a:pt x="17058" y="10407"/>
                      <a:pt x="17393" y="11032"/>
                      <a:pt x="17313" y="11032"/>
                    </a:cubicBezTo>
                    <a:cubicBezTo>
                      <a:pt x="17344" y="11084"/>
                      <a:pt x="17379" y="11107"/>
                      <a:pt x="17369" y="11160"/>
                    </a:cubicBezTo>
                    <a:cubicBezTo>
                      <a:pt x="17496" y="11160"/>
                      <a:pt x="17446" y="11471"/>
                      <a:pt x="17709" y="11471"/>
                    </a:cubicBezTo>
                    <a:cubicBezTo>
                      <a:pt x="17728" y="11433"/>
                      <a:pt x="17941" y="11358"/>
                      <a:pt x="17993" y="11358"/>
                    </a:cubicBezTo>
                    <a:cubicBezTo>
                      <a:pt x="18041" y="11263"/>
                      <a:pt x="18301" y="11188"/>
                      <a:pt x="18375" y="11188"/>
                    </a:cubicBezTo>
                    <a:cubicBezTo>
                      <a:pt x="18350" y="11111"/>
                      <a:pt x="18772" y="10928"/>
                      <a:pt x="18772" y="10890"/>
                    </a:cubicBezTo>
                    <a:cubicBezTo>
                      <a:pt x="18825" y="10871"/>
                      <a:pt x="18871" y="10761"/>
                      <a:pt x="18871" y="10699"/>
                    </a:cubicBezTo>
                    <a:cubicBezTo>
                      <a:pt x="18871" y="10603"/>
                      <a:pt x="18942" y="10596"/>
                      <a:pt x="18942" y="10522"/>
                    </a:cubicBezTo>
                    <a:cubicBezTo>
                      <a:pt x="19056" y="10446"/>
                      <a:pt x="19083" y="10254"/>
                      <a:pt x="18928" y="10210"/>
                    </a:cubicBezTo>
                    <a:cubicBezTo>
                      <a:pt x="18955" y="10373"/>
                      <a:pt x="18814" y="10287"/>
                      <a:pt x="18834" y="10243"/>
                    </a:cubicBezTo>
                    <a:cubicBezTo>
                      <a:pt x="18865" y="10178"/>
                      <a:pt x="18819" y="10152"/>
                      <a:pt x="18772" y="10097"/>
                    </a:cubicBezTo>
                    <a:cubicBezTo>
                      <a:pt x="18718" y="10070"/>
                      <a:pt x="18783" y="10009"/>
                      <a:pt x="18729" y="9969"/>
                    </a:cubicBezTo>
                    <a:cubicBezTo>
                      <a:pt x="18658" y="10146"/>
                      <a:pt x="18520" y="10224"/>
                      <a:pt x="18375" y="10224"/>
                    </a:cubicBezTo>
                    <a:cubicBezTo>
                      <a:pt x="18334" y="10107"/>
                      <a:pt x="18463" y="10258"/>
                      <a:pt x="18358" y="10097"/>
                    </a:cubicBezTo>
                    <a:cubicBezTo>
                      <a:pt x="18327" y="10050"/>
                      <a:pt x="18318" y="9998"/>
                      <a:pt x="18332" y="9941"/>
                    </a:cubicBezTo>
                    <a:cubicBezTo>
                      <a:pt x="18314" y="9941"/>
                      <a:pt x="18317" y="9936"/>
                      <a:pt x="18304" y="9926"/>
                    </a:cubicBezTo>
                    <a:cubicBezTo>
                      <a:pt x="18279" y="10077"/>
                      <a:pt x="18295" y="10097"/>
                      <a:pt x="18190" y="10097"/>
                    </a:cubicBezTo>
                    <a:cubicBezTo>
                      <a:pt x="18172" y="10045"/>
                      <a:pt x="18273" y="10019"/>
                      <a:pt x="18191" y="9939"/>
                    </a:cubicBezTo>
                    <a:cubicBezTo>
                      <a:pt x="18158" y="9908"/>
                      <a:pt x="18134" y="9823"/>
                      <a:pt x="18134" y="9785"/>
                    </a:cubicBezTo>
                    <a:cubicBezTo>
                      <a:pt x="18088" y="9754"/>
                      <a:pt x="17978" y="9575"/>
                      <a:pt x="18005" y="9526"/>
                    </a:cubicBezTo>
                    <a:cubicBezTo>
                      <a:pt x="18105" y="9345"/>
                      <a:pt x="18341" y="9758"/>
                      <a:pt x="18318" y="9827"/>
                    </a:cubicBezTo>
                    <a:cubicBezTo>
                      <a:pt x="18332" y="9822"/>
                      <a:pt x="18336" y="9827"/>
                      <a:pt x="18332" y="9841"/>
                    </a:cubicBezTo>
                    <a:cubicBezTo>
                      <a:pt x="18615" y="9756"/>
                      <a:pt x="18856" y="10026"/>
                      <a:pt x="19140" y="10026"/>
                    </a:cubicBezTo>
                    <a:cubicBezTo>
                      <a:pt x="19191" y="10047"/>
                      <a:pt x="19347" y="10079"/>
                      <a:pt x="19465" y="10072"/>
                    </a:cubicBezTo>
                    <a:cubicBezTo>
                      <a:pt x="19485" y="10312"/>
                      <a:pt x="19498" y="10554"/>
                      <a:pt x="19498" y="10799"/>
                    </a:cubicBezTo>
                    <a:cubicBezTo>
                      <a:pt x="19500" y="12687"/>
                      <a:pt x="18894" y="14433"/>
                      <a:pt x="17869" y="15860"/>
                    </a:cubicBezTo>
                    <a:close/>
                    <a:moveTo>
                      <a:pt x="16109" y="8099"/>
                    </a:moveTo>
                    <a:cubicBezTo>
                      <a:pt x="16087" y="7865"/>
                      <a:pt x="16229" y="7741"/>
                      <a:pt x="16321" y="7532"/>
                    </a:cubicBezTo>
                    <a:cubicBezTo>
                      <a:pt x="16482" y="7516"/>
                      <a:pt x="16539" y="7556"/>
                      <a:pt x="16534" y="7702"/>
                    </a:cubicBezTo>
                    <a:cubicBezTo>
                      <a:pt x="16648" y="7702"/>
                      <a:pt x="16556" y="7834"/>
                      <a:pt x="16708" y="7776"/>
                    </a:cubicBezTo>
                    <a:cubicBezTo>
                      <a:pt x="16745" y="7724"/>
                      <a:pt x="16796" y="7709"/>
                      <a:pt x="16860" y="7731"/>
                    </a:cubicBezTo>
                    <a:cubicBezTo>
                      <a:pt x="16959" y="7731"/>
                      <a:pt x="16986" y="7787"/>
                      <a:pt x="17059" y="7787"/>
                    </a:cubicBezTo>
                    <a:cubicBezTo>
                      <a:pt x="17129" y="7929"/>
                      <a:pt x="17351" y="7886"/>
                      <a:pt x="17342" y="8142"/>
                    </a:cubicBezTo>
                    <a:cubicBezTo>
                      <a:pt x="17504" y="8142"/>
                      <a:pt x="17200" y="8306"/>
                      <a:pt x="17200" y="8269"/>
                    </a:cubicBezTo>
                    <a:cubicBezTo>
                      <a:pt x="17019" y="8321"/>
                      <a:pt x="16979" y="8142"/>
                      <a:pt x="16902" y="8142"/>
                    </a:cubicBezTo>
                    <a:cubicBezTo>
                      <a:pt x="16902" y="8309"/>
                      <a:pt x="16808" y="8113"/>
                      <a:pt x="16789" y="8113"/>
                    </a:cubicBezTo>
                    <a:cubicBezTo>
                      <a:pt x="16789" y="8170"/>
                      <a:pt x="16242" y="8203"/>
                      <a:pt x="16151" y="8198"/>
                    </a:cubicBezTo>
                    <a:cubicBezTo>
                      <a:pt x="16164" y="8130"/>
                      <a:pt x="16176" y="8115"/>
                      <a:pt x="16109" y="8099"/>
                    </a:cubicBezTo>
                    <a:close/>
                    <a:moveTo>
                      <a:pt x="16109" y="8099"/>
                    </a:moveTo>
                  </a:path>
                </a:pathLst>
              </a:custGeom>
              <a:grpFill/>
              <a:ln>
                <a:noFill/>
              </a:ln>
            </p:spPr>
            <p:txBody>
              <a:bodyPr wrap="square" lIns="91440" tIns="45720" rIns="91440" bIns="45720" anchor="ctr">
                <a:normAutofit/>
              </a:bodyPr>
              <a:lstStyle/>
              <a:p>
                <a:pPr algn="ctr"/>
                <a:endParaRPr>
                  <a:ea typeface="微软雅黑" panose="020B0503020204020204" pitchFamily="34" charset="-122"/>
                </a:endParaRPr>
              </a:p>
            </p:txBody>
          </p:sp>
          <p:sp>
            <p:nvSpPr>
              <p:cNvPr id="27" name="îs1ïdê"/>
              <p:cNvSpPr/>
              <p:nvPr/>
            </p:nvSpPr>
            <p:spPr bwMode="auto">
              <a:xfrm>
                <a:off x="304" y="144"/>
                <a:ext cx="22" cy="7"/>
              </a:xfrm>
              <a:custGeom>
                <a:avLst/>
                <a:gdLst>
                  <a:gd name="T0" fmla="*/ 0 w 20542"/>
                  <a:gd name="T1" fmla="*/ 0 h 17263"/>
                  <a:gd name="T2" fmla="*/ 0 w 20542"/>
                  <a:gd name="T3" fmla="*/ 0 h 17263"/>
                  <a:gd name="T4" fmla="*/ 0 w 20542"/>
                  <a:gd name="T5" fmla="*/ 0 h 17263"/>
                  <a:gd name="T6" fmla="*/ 0 w 20542"/>
                  <a:gd name="T7" fmla="*/ 0 h 17263"/>
                  <a:gd name="T8" fmla="*/ 0 w 20542"/>
                  <a:gd name="T9" fmla="*/ 0 h 17263"/>
                  <a:gd name="T10" fmla="*/ 0 w 20542"/>
                  <a:gd name="T11" fmla="*/ 0 h 17263"/>
                  <a:gd name="T12" fmla="*/ 0 w 20542"/>
                  <a:gd name="T13" fmla="*/ 0 h 17263"/>
                  <a:gd name="T14" fmla="*/ 0 w 20542"/>
                  <a:gd name="T15" fmla="*/ 0 h 17263"/>
                  <a:gd name="T16" fmla="*/ 0 w 20542"/>
                  <a:gd name="T17" fmla="*/ 0 h 17263"/>
                  <a:gd name="T18" fmla="*/ 0 w 20542"/>
                  <a:gd name="T19" fmla="*/ 0 h 17263"/>
                  <a:gd name="T20" fmla="*/ 0 w 20542"/>
                  <a:gd name="T21" fmla="*/ 0 h 17263"/>
                  <a:gd name="T22" fmla="*/ 0 w 20542"/>
                  <a:gd name="T23" fmla="*/ 0 h 17263"/>
                  <a:gd name="T24" fmla="*/ 0 w 20542"/>
                  <a:gd name="T25" fmla="*/ 0 h 172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42" h="17263">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moveTo>
                      <a:pt x="19936" y="4186"/>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28" name="ïŝlîḋé"/>
              <p:cNvSpPr/>
              <p:nvPr/>
            </p:nvSpPr>
            <p:spPr bwMode="auto">
              <a:xfrm>
                <a:off x="352" y="168"/>
                <a:ext cx="18" cy="23"/>
              </a:xfrm>
              <a:custGeom>
                <a:avLst/>
                <a:gdLst>
                  <a:gd name="T0" fmla="*/ 0 w 20330"/>
                  <a:gd name="T1" fmla="*/ 0 h 21462"/>
                  <a:gd name="T2" fmla="*/ 0 w 20330"/>
                  <a:gd name="T3" fmla="*/ 0 h 21462"/>
                  <a:gd name="T4" fmla="*/ 0 w 20330"/>
                  <a:gd name="T5" fmla="*/ 0 h 21462"/>
                  <a:gd name="T6" fmla="*/ 0 w 20330"/>
                  <a:gd name="T7" fmla="*/ 0 h 21462"/>
                  <a:gd name="T8" fmla="*/ 0 w 20330"/>
                  <a:gd name="T9" fmla="*/ 0 h 21462"/>
                  <a:gd name="T10" fmla="*/ 0 w 20330"/>
                  <a:gd name="T11" fmla="*/ 0 h 21462"/>
                  <a:gd name="T12" fmla="*/ 0 w 20330"/>
                  <a:gd name="T13" fmla="*/ 0 h 21462"/>
                  <a:gd name="T14" fmla="*/ 0 w 20330"/>
                  <a:gd name="T15" fmla="*/ 0 h 21462"/>
                  <a:gd name="T16" fmla="*/ 0 w 20330"/>
                  <a:gd name="T17" fmla="*/ 0 h 21462"/>
                  <a:gd name="T18" fmla="*/ 0 w 20330"/>
                  <a:gd name="T19" fmla="*/ 0 h 21462"/>
                  <a:gd name="T20" fmla="*/ 0 w 20330"/>
                  <a:gd name="T21" fmla="*/ 0 h 21462"/>
                  <a:gd name="T22" fmla="*/ 0 w 20330"/>
                  <a:gd name="T23" fmla="*/ 0 h 21462"/>
                  <a:gd name="T24" fmla="*/ 0 w 20330"/>
                  <a:gd name="T25" fmla="*/ 0 h 21462"/>
                  <a:gd name="T26" fmla="*/ 0 w 20330"/>
                  <a:gd name="T27" fmla="*/ 0 h 21462"/>
                  <a:gd name="T28" fmla="*/ 0 w 20330"/>
                  <a:gd name="T29" fmla="*/ 0 h 21462"/>
                  <a:gd name="T30" fmla="*/ 0 w 20330"/>
                  <a:gd name="T31" fmla="*/ 0 h 21462"/>
                  <a:gd name="T32" fmla="*/ 0 w 20330"/>
                  <a:gd name="T33" fmla="*/ 0 h 214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330" h="21462">
                    <a:moveTo>
                      <a:pt x="1685" y="9330"/>
                    </a:moveTo>
                    <a:cubicBezTo>
                      <a:pt x="5927" y="9330"/>
                      <a:pt x="6974" y="10452"/>
                      <a:pt x="7227" y="14183"/>
                    </a:cubicBezTo>
                    <a:cubicBezTo>
                      <a:pt x="12255" y="15539"/>
                      <a:pt x="3833" y="15223"/>
                      <a:pt x="3391" y="15223"/>
                    </a:cubicBezTo>
                    <a:cubicBezTo>
                      <a:pt x="3319" y="16960"/>
                      <a:pt x="268" y="20457"/>
                      <a:pt x="4176" y="19489"/>
                    </a:cubicBezTo>
                    <a:cubicBezTo>
                      <a:pt x="7019" y="18785"/>
                      <a:pt x="7633" y="18947"/>
                      <a:pt x="7651" y="21461"/>
                    </a:cubicBezTo>
                    <a:cubicBezTo>
                      <a:pt x="11424" y="21461"/>
                      <a:pt x="16723" y="21600"/>
                      <a:pt x="18745" y="18346"/>
                    </a:cubicBezTo>
                    <a:cubicBezTo>
                      <a:pt x="20776" y="18346"/>
                      <a:pt x="20938" y="16755"/>
                      <a:pt x="18745" y="16264"/>
                    </a:cubicBezTo>
                    <a:cubicBezTo>
                      <a:pt x="18745" y="18089"/>
                      <a:pt x="18853" y="18001"/>
                      <a:pt x="16605" y="18001"/>
                    </a:cubicBezTo>
                    <a:cubicBezTo>
                      <a:pt x="17427" y="14256"/>
                      <a:pt x="16840" y="11075"/>
                      <a:pt x="12769" y="11075"/>
                    </a:cubicBezTo>
                    <a:cubicBezTo>
                      <a:pt x="13428" y="9477"/>
                      <a:pt x="11731" y="8238"/>
                      <a:pt x="10079" y="7183"/>
                    </a:cubicBezTo>
                    <a:cubicBezTo>
                      <a:pt x="6965" y="5197"/>
                      <a:pt x="10152" y="4742"/>
                      <a:pt x="10639" y="2419"/>
                    </a:cubicBezTo>
                    <a:cubicBezTo>
                      <a:pt x="8337" y="2880"/>
                      <a:pt x="8274" y="4471"/>
                      <a:pt x="5097" y="4500"/>
                    </a:cubicBezTo>
                    <a:cubicBezTo>
                      <a:pt x="5097" y="3951"/>
                      <a:pt x="5783" y="2265"/>
                      <a:pt x="5214" y="2082"/>
                    </a:cubicBezTo>
                    <a:cubicBezTo>
                      <a:pt x="5972" y="2074"/>
                      <a:pt x="8987" y="0"/>
                      <a:pt x="5530" y="0"/>
                    </a:cubicBezTo>
                    <a:cubicBezTo>
                      <a:pt x="4032" y="4486"/>
                      <a:pt x="-662" y="88"/>
                      <a:pt x="78" y="4200"/>
                    </a:cubicBezTo>
                    <a:cubicBezTo>
                      <a:pt x="593" y="6970"/>
                      <a:pt x="1685" y="6780"/>
                      <a:pt x="1685" y="9330"/>
                    </a:cubicBezTo>
                    <a:close/>
                    <a:moveTo>
                      <a:pt x="1685" y="933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29" name="iṩ1îdê"/>
              <p:cNvSpPr/>
              <p:nvPr/>
            </p:nvSpPr>
            <p:spPr bwMode="auto">
              <a:xfrm>
                <a:off x="336" y="176"/>
                <a:ext cx="9" cy="11"/>
              </a:xfrm>
              <a:custGeom>
                <a:avLst/>
                <a:gdLst>
                  <a:gd name="T0" fmla="*/ 0 w 15938"/>
                  <a:gd name="T1" fmla="*/ 0 h 19489"/>
                  <a:gd name="T2" fmla="*/ 0 w 15938"/>
                  <a:gd name="T3" fmla="*/ 0 h 19489"/>
                  <a:gd name="T4" fmla="*/ 0 w 15938"/>
                  <a:gd name="T5" fmla="*/ 0 h 19489"/>
                  <a:gd name="T6" fmla="*/ 0 w 15938"/>
                  <a:gd name="T7" fmla="*/ 0 h 19489"/>
                  <a:gd name="T8" fmla="*/ 0 w 15938"/>
                  <a:gd name="T9" fmla="*/ 0 h 19489"/>
                  <a:gd name="T10" fmla="*/ 0 w 15938"/>
                  <a:gd name="T11" fmla="*/ 0 h 19489"/>
                  <a:gd name="T12" fmla="*/ 0 w 15938"/>
                  <a:gd name="T13" fmla="*/ 0 h 19489"/>
                  <a:gd name="T14" fmla="*/ 0 w 15938"/>
                  <a:gd name="T15" fmla="*/ 0 h 19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38" h="19489">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moveTo>
                      <a:pt x="1447" y="19489"/>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30" name="ïṩlíḓé"/>
              <p:cNvSpPr/>
              <p:nvPr/>
            </p:nvSpPr>
            <p:spPr bwMode="auto">
              <a:xfrm>
                <a:off x="352" y="192"/>
                <a:ext cx="2" cy="1"/>
              </a:xfrm>
              <a:custGeom>
                <a:avLst/>
                <a:gdLst>
                  <a:gd name="T0" fmla="*/ 0 w 21600"/>
                  <a:gd name="T1" fmla="*/ 0 h 13852"/>
                  <a:gd name="T2" fmla="*/ 0 w 21600"/>
                  <a:gd name="T3" fmla="*/ 0 h 13852"/>
                  <a:gd name="T4" fmla="*/ 0 w 21600"/>
                  <a:gd name="T5" fmla="*/ 0 h 13852"/>
                  <a:gd name="T6" fmla="*/ 0 w 21600"/>
                  <a:gd name="T7" fmla="*/ 0 h 13852"/>
                  <a:gd name="T8" fmla="*/ 0 w 21600"/>
                  <a:gd name="T9" fmla="*/ 0 h 138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13852">
                    <a:moveTo>
                      <a:pt x="0" y="4834"/>
                    </a:moveTo>
                    <a:cubicBezTo>
                      <a:pt x="3511" y="21600"/>
                      <a:pt x="21600" y="12034"/>
                      <a:pt x="21600" y="0"/>
                    </a:cubicBezTo>
                    <a:cubicBezTo>
                      <a:pt x="15647" y="0"/>
                      <a:pt x="9617" y="0"/>
                      <a:pt x="3511" y="0"/>
                    </a:cubicBezTo>
                    <a:cubicBezTo>
                      <a:pt x="4732" y="4834"/>
                      <a:pt x="3435" y="6480"/>
                      <a:pt x="0" y="4834"/>
                    </a:cubicBezTo>
                    <a:close/>
                    <a:moveTo>
                      <a:pt x="0" y="4834"/>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31" name="íṡḻîḓé"/>
              <p:cNvSpPr/>
              <p:nvPr/>
            </p:nvSpPr>
            <p:spPr bwMode="auto">
              <a:xfrm>
                <a:off x="240" y="200"/>
                <a:ext cx="3" cy="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4954" y="20491"/>
                      <a:pt x="21600" y="16184"/>
                      <a:pt x="21600" y="0"/>
                    </a:cubicBezTo>
                    <a:cubicBezTo>
                      <a:pt x="7849" y="9201"/>
                      <a:pt x="3208" y="6526"/>
                      <a:pt x="0" y="21600"/>
                    </a:cubicBezTo>
                    <a:close/>
                    <a:moveTo>
                      <a:pt x="0" y="2160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32" name="îṧ1îḓê"/>
              <p:cNvSpPr/>
              <p:nvPr/>
            </p:nvSpPr>
            <p:spPr bwMode="auto">
              <a:xfrm>
                <a:off x="376" y="216"/>
                <a:ext cx="3" cy="4"/>
              </a:xfrm>
              <a:custGeom>
                <a:avLst/>
                <a:gdLst>
                  <a:gd name="T0" fmla="*/ 0 w 15151"/>
                  <a:gd name="T1" fmla="*/ 0 h 21600"/>
                  <a:gd name="T2" fmla="*/ 0 w 15151"/>
                  <a:gd name="T3" fmla="*/ 0 h 21600"/>
                  <a:gd name="T4" fmla="*/ 0 w 15151"/>
                  <a:gd name="T5" fmla="*/ 0 h 21600"/>
                  <a:gd name="T6" fmla="*/ 0 w 15151"/>
                  <a:gd name="T7" fmla="*/ 0 h 21600"/>
                  <a:gd name="T8" fmla="*/ 0 w 15151"/>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51" h="21600">
                    <a:moveTo>
                      <a:pt x="10724" y="0"/>
                    </a:moveTo>
                    <a:cubicBezTo>
                      <a:pt x="11899" y="6522"/>
                      <a:pt x="8375" y="7809"/>
                      <a:pt x="0" y="3905"/>
                    </a:cubicBezTo>
                    <a:cubicBezTo>
                      <a:pt x="3373" y="13417"/>
                      <a:pt x="1667" y="15535"/>
                      <a:pt x="7124" y="21600"/>
                    </a:cubicBezTo>
                    <a:cubicBezTo>
                      <a:pt x="9284" y="12503"/>
                      <a:pt x="21600" y="3905"/>
                      <a:pt x="10724" y="0"/>
                    </a:cubicBezTo>
                    <a:close/>
                    <a:moveTo>
                      <a:pt x="10724" y="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33" name="íṩľîḍê"/>
              <p:cNvSpPr/>
              <p:nvPr/>
            </p:nvSpPr>
            <p:spPr bwMode="auto">
              <a:xfrm>
                <a:off x="376" y="216"/>
                <a:ext cx="3" cy="5"/>
              </a:xfrm>
              <a:custGeom>
                <a:avLst/>
                <a:gdLst>
                  <a:gd name="T0" fmla="*/ 0 w 14680"/>
                  <a:gd name="T1" fmla="*/ 0 h 18108"/>
                  <a:gd name="T2" fmla="*/ 0 w 14680"/>
                  <a:gd name="T3" fmla="*/ 0 h 18108"/>
                  <a:gd name="T4" fmla="*/ 0 w 14680"/>
                  <a:gd name="T5" fmla="*/ 0 h 18108"/>
                  <a:gd name="T6" fmla="*/ 0 w 14680"/>
                  <a:gd name="T7" fmla="*/ 0 h 18108"/>
                  <a:gd name="T8" fmla="*/ 0 w 14680"/>
                  <a:gd name="T9" fmla="*/ 0 h 18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0" h="18108">
                    <a:moveTo>
                      <a:pt x="10298" y="0"/>
                    </a:moveTo>
                    <a:cubicBezTo>
                      <a:pt x="10298" y="7291"/>
                      <a:pt x="8417" y="10676"/>
                      <a:pt x="5725" y="2364"/>
                    </a:cubicBezTo>
                    <a:cubicBezTo>
                      <a:pt x="-3356" y="2364"/>
                      <a:pt x="1087" y="12243"/>
                      <a:pt x="1087" y="17618"/>
                    </a:cubicBezTo>
                    <a:cubicBezTo>
                      <a:pt x="18244" y="21600"/>
                      <a:pt x="16493" y="0"/>
                      <a:pt x="10298" y="0"/>
                    </a:cubicBezTo>
                    <a:close/>
                    <a:moveTo>
                      <a:pt x="10298" y="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34" name="is1íḍe"/>
              <p:cNvSpPr/>
              <p:nvPr/>
            </p:nvSpPr>
            <p:spPr bwMode="auto">
              <a:xfrm>
                <a:off x="392" y="232"/>
                <a:ext cx="7" cy="3"/>
              </a:xfrm>
              <a:custGeom>
                <a:avLst/>
                <a:gdLst>
                  <a:gd name="T0" fmla="*/ 0 w 21600"/>
                  <a:gd name="T1" fmla="*/ 0 h 9393"/>
                  <a:gd name="T2" fmla="*/ 0 w 21600"/>
                  <a:gd name="T3" fmla="*/ 0 h 9393"/>
                  <a:gd name="T4" fmla="*/ 0 w 21600"/>
                  <a:gd name="T5" fmla="*/ 0 h 9393"/>
                  <a:gd name="T6" fmla="*/ 0 w 21600"/>
                  <a:gd name="T7" fmla="*/ 0 h 9393"/>
                  <a:gd name="T8" fmla="*/ 0 w 21600"/>
                  <a:gd name="T9" fmla="*/ 0 h 9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9393">
                    <a:moveTo>
                      <a:pt x="21600" y="0"/>
                    </a:moveTo>
                    <a:cubicBezTo>
                      <a:pt x="15130" y="2920"/>
                      <a:pt x="18136" y="5863"/>
                      <a:pt x="9453" y="3062"/>
                    </a:cubicBezTo>
                    <a:cubicBezTo>
                      <a:pt x="5701" y="1875"/>
                      <a:pt x="1732" y="-3323"/>
                      <a:pt x="0" y="3371"/>
                    </a:cubicBezTo>
                    <a:cubicBezTo>
                      <a:pt x="11016" y="4439"/>
                      <a:pt x="21600" y="18277"/>
                      <a:pt x="21600" y="0"/>
                    </a:cubicBezTo>
                    <a:close/>
                    <a:moveTo>
                      <a:pt x="21600" y="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35" name="îSliḍê"/>
              <p:cNvSpPr/>
              <p:nvPr/>
            </p:nvSpPr>
            <p:spPr bwMode="auto">
              <a:xfrm>
                <a:off x="320" y="232"/>
                <a:ext cx="166" cy="223"/>
              </a:xfrm>
              <a:custGeom>
                <a:avLst/>
                <a:gdLst>
                  <a:gd name="T0" fmla="*/ 0 w 21517"/>
                  <a:gd name="T1" fmla="*/ 0 h 21336"/>
                  <a:gd name="T2" fmla="*/ 0 w 21517"/>
                  <a:gd name="T3" fmla="*/ 0 h 21336"/>
                  <a:gd name="T4" fmla="*/ 0 w 21517"/>
                  <a:gd name="T5" fmla="*/ 0 h 21336"/>
                  <a:gd name="T6" fmla="*/ 0 w 21517"/>
                  <a:gd name="T7" fmla="*/ 0 h 21336"/>
                  <a:gd name="T8" fmla="*/ 0 w 21517"/>
                  <a:gd name="T9" fmla="*/ 0 h 21336"/>
                  <a:gd name="T10" fmla="*/ 0 w 21517"/>
                  <a:gd name="T11" fmla="*/ 0 h 21336"/>
                  <a:gd name="T12" fmla="*/ 0 w 21517"/>
                  <a:gd name="T13" fmla="*/ 0 h 21336"/>
                  <a:gd name="T14" fmla="*/ 0 w 21517"/>
                  <a:gd name="T15" fmla="*/ 0 h 21336"/>
                  <a:gd name="T16" fmla="*/ 0 w 21517"/>
                  <a:gd name="T17" fmla="*/ 0 h 21336"/>
                  <a:gd name="T18" fmla="*/ 0 w 21517"/>
                  <a:gd name="T19" fmla="*/ 0 h 21336"/>
                  <a:gd name="T20" fmla="*/ 0 w 21517"/>
                  <a:gd name="T21" fmla="*/ 0 h 21336"/>
                  <a:gd name="T22" fmla="*/ 0 w 21517"/>
                  <a:gd name="T23" fmla="*/ 0 h 21336"/>
                  <a:gd name="T24" fmla="*/ 0 w 21517"/>
                  <a:gd name="T25" fmla="*/ 0 h 21336"/>
                  <a:gd name="T26" fmla="*/ 0 w 21517"/>
                  <a:gd name="T27" fmla="*/ 0 h 21336"/>
                  <a:gd name="T28" fmla="*/ 0 w 21517"/>
                  <a:gd name="T29" fmla="*/ 0 h 21336"/>
                  <a:gd name="T30" fmla="*/ 0 w 21517"/>
                  <a:gd name="T31" fmla="*/ 0 h 21336"/>
                  <a:gd name="T32" fmla="*/ 0 w 21517"/>
                  <a:gd name="T33" fmla="*/ 0 h 21336"/>
                  <a:gd name="T34" fmla="*/ 0 w 21517"/>
                  <a:gd name="T35" fmla="*/ 0 h 21336"/>
                  <a:gd name="T36" fmla="*/ 0 w 21517"/>
                  <a:gd name="T37" fmla="*/ 0 h 21336"/>
                  <a:gd name="T38" fmla="*/ 0 w 21517"/>
                  <a:gd name="T39" fmla="*/ 0 h 21336"/>
                  <a:gd name="T40" fmla="*/ 0 w 21517"/>
                  <a:gd name="T41" fmla="*/ 0 h 21336"/>
                  <a:gd name="T42" fmla="*/ 0 w 21517"/>
                  <a:gd name="T43" fmla="*/ 0 h 21336"/>
                  <a:gd name="T44" fmla="*/ 0 w 21517"/>
                  <a:gd name="T45" fmla="*/ 0 h 21336"/>
                  <a:gd name="T46" fmla="*/ 0 w 21517"/>
                  <a:gd name="T47" fmla="*/ 0 h 21336"/>
                  <a:gd name="T48" fmla="*/ 0 w 21517"/>
                  <a:gd name="T49" fmla="*/ 0 h 21336"/>
                  <a:gd name="T50" fmla="*/ 0 w 21517"/>
                  <a:gd name="T51" fmla="*/ 0 h 21336"/>
                  <a:gd name="T52" fmla="*/ 0 w 21517"/>
                  <a:gd name="T53" fmla="*/ 0 h 21336"/>
                  <a:gd name="T54" fmla="*/ 0 w 21517"/>
                  <a:gd name="T55" fmla="*/ 0 h 21336"/>
                  <a:gd name="T56" fmla="*/ 0 w 21517"/>
                  <a:gd name="T57" fmla="*/ 0 h 21336"/>
                  <a:gd name="T58" fmla="*/ 0 w 21517"/>
                  <a:gd name="T59" fmla="*/ 0 h 21336"/>
                  <a:gd name="T60" fmla="*/ 0 w 21517"/>
                  <a:gd name="T61" fmla="*/ 0 h 21336"/>
                  <a:gd name="T62" fmla="*/ 0 w 21517"/>
                  <a:gd name="T63" fmla="*/ 0 h 21336"/>
                  <a:gd name="T64" fmla="*/ 0 w 21517"/>
                  <a:gd name="T65" fmla="*/ 0 h 21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517" h="21336">
                    <a:moveTo>
                      <a:pt x="19567" y="7931"/>
                    </a:moveTo>
                    <a:cubicBezTo>
                      <a:pt x="19048" y="7904"/>
                      <a:pt x="19448" y="7845"/>
                      <a:pt x="19422" y="7719"/>
                    </a:cubicBezTo>
                    <a:cubicBezTo>
                      <a:pt x="19025" y="7719"/>
                      <a:pt x="18300" y="6676"/>
                      <a:pt x="18300" y="6418"/>
                    </a:cubicBezTo>
                    <a:cubicBezTo>
                      <a:pt x="18154" y="6364"/>
                      <a:pt x="18030" y="5984"/>
                      <a:pt x="18056" y="5984"/>
                    </a:cubicBezTo>
                    <a:cubicBezTo>
                      <a:pt x="17943" y="5729"/>
                      <a:pt x="17483" y="5519"/>
                      <a:pt x="17666" y="5262"/>
                    </a:cubicBezTo>
                    <a:cubicBezTo>
                      <a:pt x="17237" y="5072"/>
                      <a:pt x="16781" y="4416"/>
                      <a:pt x="16643" y="4106"/>
                    </a:cubicBezTo>
                    <a:cubicBezTo>
                      <a:pt x="16386" y="3964"/>
                      <a:pt x="16203" y="3565"/>
                      <a:pt x="16203" y="3348"/>
                    </a:cubicBezTo>
                    <a:cubicBezTo>
                      <a:pt x="15909" y="3348"/>
                      <a:pt x="15513" y="2695"/>
                      <a:pt x="15570" y="2445"/>
                    </a:cubicBezTo>
                    <a:cubicBezTo>
                      <a:pt x="15293" y="2445"/>
                      <a:pt x="15220" y="2082"/>
                      <a:pt x="14935" y="2082"/>
                    </a:cubicBezTo>
                    <a:cubicBezTo>
                      <a:pt x="15075" y="1777"/>
                      <a:pt x="13120" y="1748"/>
                      <a:pt x="12791" y="1721"/>
                    </a:cubicBezTo>
                    <a:cubicBezTo>
                      <a:pt x="12847" y="1475"/>
                      <a:pt x="12591" y="1324"/>
                      <a:pt x="12302" y="1324"/>
                    </a:cubicBezTo>
                    <a:cubicBezTo>
                      <a:pt x="12302" y="1706"/>
                      <a:pt x="11199" y="1748"/>
                      <a:pt x="10824" y="1733"/>
                    </a:cubicBezTo>
                    <a:cubicBezTo>
                      <a:pt x="10554" y="1724"/>
                      <a:pt x="9962" y="1667"/>
                      <a:pt x="9962" y="1432"/>
                    </a:cubicBezTo>
                    <a:cubicBezTo>
                      <a:pt x="9775" y="1397"/>
                      <a:pt x="9512" y="1432"/>
                      <a:pt x="9230" y="1432"/>
                    </a:cubicBezTo>
                    <a:cubicBezTo>
                      <a:pt x="9295" y="1188"/>
                      <a:pt x="8622" y="87"/>
                      <a:pt x="8255" y="22"/>
                    </a:cubicBezTo>
                    <a:cubicBezTo>
                      <a:pt x="8255" y="58"/>
                      <a:pt x="8255" y="96"/>
                      <a:pt x="8255" y="132"/>
                    </a:cubicBezTo>
                    <a:cubicBezTo>
                      <a:pt x="7980" y="165"/>
                      <a:pt x="6254" y="-152"/>
                      <a:pt x="6254" y="96"/>
                    </a:cubicBezTo>
                    <a:cubicBezTo>
                      <a:pt x="6047" y="96"/>
                      <a:pt x="5172" y="326"/>
                      <a:pt x="5035" y="529"/>
                    </a:cubicBezTo>
                    <a:cubicBezTo>
                      <a:pt x="4952" y="529"/>
                      <a:pt x="4156" y="817"/>
                      <a:pt x="4156" y="601"/>
                    </a:cubicBezTo>
                    <a:cubicBezTo>
                      <a:pt x="3956" y="601"/>
                      <a:pt x="3715" y="678"/>
                      <a:pt x="3619" y="817"/>
                    </a:cubicBezTo>
                    <a:cubicBezTo>
                      <a:pt x="3402" y="817"/>
                      <a:pt x="3172" y="1103"/>
                      <a:pt x="3035" y="1215"/>
                    </a:cubicBezTo>
                    <a:cubicBezTo>
                      <a:pt x="2658" y="1182"/>
                      <a:pt x="2928" y="1003"/>
                      <a:pt x="2548" y="1396"/>
                    </a:cubicBezTo>
                    <a:cubicBezTo>
                      <a:pt x="2548" y="1525"/>
                      <a:pt x="2261" y="2081"/>
                      <a:pt x="2207" y="2081"/>
                    </a:cubicBezTo>
                    <a:cubicBezTo>
                      <a:pt x="2328" y="2171"/>
                      <a:pt x="2324" y="2220"/>
                      <a:pt x="2207" y="2335"/>
                    </a:cubicBezTo>
                    <a:cubicBezTo>
                      <a:pt x="1938" y="2494"/>
                      <a:pt x="1785" y="2817"/>
                      <a:pt x="1524" y="2913"/>
                    </a:cubicBezTo>
                    <a:cubicBezTo>
                      <a:pt x="1250" y="3250"/>
                      <a:pt x="1191" y="2890"/>
                      <a:pt x="986" y="3269"/>
                    </a:cubicBezTo>
                    <a:cubicBezTo>
                      <a:pt x="875" y="3480"/>
                      <a:pt x="721" y="3638"/>
                      <a:pt x="602" y="3808"/>
                    </a:cubicBezTo>
                    <a:cubicBezTo>
                      <a:pt x="225" y="4344"/>
                      <a:pt x="207" y="4578"/>
                      <a:pt x="207" y="5081"/>
                    </a:cubicBezTo>
                    <a:cubicBezTo>
                      <a:pt x="207" y="5260"/>
                      <a:pt x="-50" y="5426"/>
                      <a:pt x="9" y="5578"/>
                    </a:cubicBezTo>
                    <a:cubicBezTo>
                      <a:pt x="89" y="5782"/>
                      <a:pt x="253" y="6208"/>
                      <a:pt x="207" y="6345"/>
                    </a:cubicBezTo>
                    <a:cubicBezTo>
                      <a:pt x="20" y="6345"/>
                      <a:pt x="-83" y="6832"/>
                      <a:pt x="258" y="6959"/>
                    </a:cubicBezTo>
                    <a:cubicBezTo>
                      <a:pt x="258" y="7279"/>
                      <a:pt x="886" y="8246"/>
                      <a:pt x="1279" y="8440"/>
                    </a:cubicBezTo>
                    <a:cubicBezTo>
                      <a:pt x="1279" y="8705"/>
                      <a:pt x="1993" y="9271"/>
                      <a:pt x="2352" y="9271"/>
                    </a:cubicBezTo>
                    <a:cubicBezTo>
                      <a:pt x="2491" y="9476"/>
                      <a:pt x="3961" y="9781"/>
                      <a:pt x="3961" y="9524"/>
                    </a:cubicBezTo>
                    <a:cubicBezTo>
                      <a:pt x="4560" y="9524"/>
                      <a:pt x="6671" y="9237"/>
                      <a:pt x="6986" y="9705"/>
                    </a:cubicBezTo>
                    <a:cubicBezTo>
                      <a:pt x="7519" y="9705"/>
                      <a:pt x="7714" y="9638"/>
                      <a:pt x="8206" y="9813"/>
                    </a:cubicBezTo>
                    <a:cubicBezTo>
                      <a:pt x="8271" y="10083"/>
                      <a:pt x="8170" y="10898"/>
                      <a:pt x="7914" y="11114"/>
                    </a:cubicBezTo>
                    <a:cubicBezTo>
                      <a:pt x="7914" y="11477"/>
                      <a:pt x="8059" y="11859"/>
                      <a:pt x="8450" y="12053"/>
                    </a:cubicBezTo>
                    <a:cubicBezTo>
                      <a:pt x="8479" y="12141"/>
                      <a:pt x="8758" y="12486"/>
                      <a:pt x="8841" y="12486"/>
                    </a:cubicBezTo>
                    <a:cubicBezTo>
                      <a:pt x="8993" y="12942"/>
                      <a:pt x="9163" y="13337"/>
                      <a:pt x="9049" y="13983"/>
                    </a:cubicBezTo>
                    <a:cubicBezTo>
                      <a:pt x="8944" y="14571"/>
                      <a:pt x="8694" y="14920"/>
                      <a:pt x="8694" y="15448"/>
                    </a:cubicBezTo>
                    <a:cubicBezTo>
                      <a:pt x="8545" y="15448"/>
                      <a:pt x="8841" y="16459"/>
                      <a:pt x="8986" y="16459"/>
                    </a:cubicBezTo>
                    <a:cubicBezTo>
                      <a:pt x="8986" y="16919"/>
                      <a:pt x="9475" y="17333"/>
                      <a:pt x="9475" y="17832"/>
                    </a:cubicBezTo>
                    <a:cubicBezTo>
                      <a:pt x="9504" y="17832"/>
                      <a:pt x="9670" y="18303"/>
                      <a:pt x="9670" y="18446"/>
                    </a:cubicBezTo>
                    <a:cubicBezTo>
                      <a:pt x="9519" y="18446"/>
                      <a:pt x="10450" y="19829"/>
                      <a:pt x="10450" y="19928"/>
                    </a:cubicBezTo>
                    <a:cubicBezTo>
                      <a:pt x="10616" y="19928"/>
                      <a:pt x="10640" y="20397"/>
                      <a:pt x="10790" y="20397"/>
                    </a:cubicBezTo>
                    <a:cubicBezTo>
                      <a:pt x="10816" y="20709"/>
                      <a:pt x="10985" y="20998"/>
                      <a:pt x="10985" y="21228"/>
                    </a:cubicBezTo>
                    <a:cubicBezTo>
                      <a:pt x="11180" y="21448"/>
                      <a:pt x="11986" y="21264"/>
                      <a:pt x="12301" y="21264"/>
                    </a:cubicBezTo>
                    <a:cubicBezTo>
                      <a:pt x="12301" y="21180"/>
                      <a:pt x="13771" y="20975"/>
                      <a:pt x="13958" y="20975"/>
                    </a:cubicBezTo>
                    <a:cubicBezTo>
                      <a:pt x="14057" y="20878"/>
                      <a:pt x="14690" y="20216"/>
                      <a:pt x="14690" y="20216"/>
                    </a:cubicBezTo>
                    <a:cubicBezTo>
                      <a:pt x="14690" y="19882"/>
                      <a:pt x="15601" y="19238"/>
                      <a:pt x="15959" y="19059"/>
                    </a:cubicBezTo>
                    <a:cubicBezTo>
                      <a:pt x="15959" y="19006"/>
                      <a:pt x="16404" y="18192"/>
                      <a:pt x="16349" y="18192"/>
                    </a:cubicBezTo>
                    <a:cubicBezTo>
                      <a:pt x="16349" y="17624"/>
                      <a:pt x="16544" y="17250"/>
                      <a:pt x="16544" y="16748"/>
                    </a:cubicBezTo>
                    <a:cubicBezTo>
                      <a:pt x="16688" y="16748"/>
                      <a:pt x="16830" y="16278"/>
                      <a:pt x="17128" y="16278"/>
                    </a:cubicBezTo>
                    <a:cubicBezTo>
                      <a:pt x="17212" y="16155"/>
                      <a:pt x="17450" y="16107"/>
                      <a:pt x="17616" y="16024"/>
                    </a:cubicBezTo>
                    <a:cubicBezTo>
                      <a:pt x="17616" y="15713"/>
                      <a:pt x="17957" y="15476"/>
                      <a:pt x="17957" y="15087"/>
                    </a:cubicBezTo>
                    <a:cubicBezTo>
                      <a:pt x="18179" y="15087"/>
                      <a:pt x="17812" y="13876"/>
                      <a:pt x="17812" y="13749"/>
                    </a:cubicBezTo>
                    <a:cubicBezTo>
                      <a:pt x="17382" y="13749"/>
                      <a:pt x="17713" y="12307"/>
                      <a:pt x="17713" y="12124"/>
                    </a:cubicBezTo>
                    <a:cubicBezTo>
                      <a:pt x="17437" y="12124"/>
                      <a:pt x="18620" y="11148"/>
                      <a:pt x="18598" y="11208"/>
                    </a:cubicBezTo>
                    <a:cubicBezTo>
                      <a:pt x="18681" y="10953"/>
                      <a:pt x="19316" y="10604"/>
                      <a:pt x="19526" y="10404"/>
                    </a:cubicBezTo>
                    <a:cubicBezTo>
                      <a:pt x="19713" y="10224"/>
                      <a:pt x="20347" y="9878"/>
                      <a:pt x="20347" y="9667"/>
                    </a:cubicBezTo>
                    <a:cubicBezTo>
                      <a:pt x="20620" y="9565"/>
                      <a:pt x="20654" y="9375"/>
                      <a:pt x="20882" y="9269"/>
                    </a:cubicBezTo>
                    <a:cubicBezTo>
                      <a:pt x="20882" y="9177"/>
                      <a:pt x="20727" y="8909"/>
                      <a:pt x="21077" y="8909"/>
                    </a:cubicBezTo>
                    <a:cubicBezTo>
                      <a:pt x="20989" y="8446"/>
                      <a:pt x="21517" y="8183"/>
                      <a:pt x="21517" y="7716"/>
                    </a:cubicBezTo>
                    <a:cubicBezTo>
                      <a:pt x="21101" y="7817"/>
                      <a:pt x="20526" y="7861"/>
                      <a:pt x="20102" y="7861"/>
                    </a:cubicBezTo>
                    <a:cubicBezTo>
                      <a:pt x="20104" y="7926"/>
                      <a:pt x="19637" y="7935"/>
                      <a:pt x="19567" y="7931"/>
                    </a:cubicBezTo>
                    <a:close/>
                    <a:moveTo>
                      <a:pt x="19567" y="7931"/>
                    </a:moveTo>
                  </a:path>
                </a:pathLst>
              </a:custGeom>
              <a:grpFill/>
              <a:ln>
                <a:noFill/>
              </a:ln>
            </p:spPr>
            <p:txBody>
              <a:bodyPr wrap="square" lIns="91440" tIns="45720" rIns="91440" bIns="45720" anchor="ctr">
                <a:normAutofit fontScale="70000" lnSpcReduction="20000"/>
              </a:bodyPr>
              <a:lstStyle/>
              <a:p>
                <a:pPr algn="ctr"/>
                <a:endParaRPr>
                  <a:ea typeface="微软雅黑" panose="020B0503020204020204" pitchFamily="34" charset="-122"/>
                </a:endParaRPr>
              </a:p>
            </p:txBody>
          </p:sp>
          <p:sp>
            <p:nvSpPr>
              <p:cNvPr id="36" name="ïsľíḋé"/>
              <p:cNvSpPr/>
              <p:nvPr/>
            </p:nvSpPr>
            <p:spPr bwMode="auto">
              <a:xfrm>
                <a:off x="184" y="272"/>
                <a:ext cx="3" cy="2"/>
              </a:xfrm>
              <a:custGeom>
                <a:avLst/>
                <a:gdLst>
                  <a:gd name="T0" fmla="*/ 0 w 16989"/>
                  <a:gd name="T1" fmla="*/ 0 h 15334"/>
                  <a:gd name="T2" fmla="*/ 0 w 16989"/>
                  <a:gd name="T3" fmla="*/ 0 h 15334"/>
                  <a:gd name="T4" fmla="*/ 0 w 16989"/>
                  <a:gd name="T5" fmla="*/ 0 h 15334"/>
                  <a:gd name="T6" fmla="*/ 0 w 16989"/>
                  <a:gd name="T7" fmla="*/ 0 h 15334"/>
                  <a:gd name="T8" fmla="*/ 0 w 16989"/>
                  <a:gd name="T9" fmla="*/ 0 h 15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9" h="15334">
                    <a:moveTo>
                      <a:pt x="5730" y="2266"/>
                    </a:moveTo>
                    <a:cubicBezTo>
                      <a:pt x="4165" y="1591"/>
                      <a:pt x="2498" y="771"/>
                      <a:pt x="900" y="0"/>
                    </a:cubicBezTo>
                    <a:cubicBezTo>
                      <a:pt x="-4611" y="21600"/>
                      <a:pt x="16989" y="17743"/>
                      <a:pt x="16989" y="4629"/>
                    </a:cubicBezTo>
                    <a:cubicBezTo>
                      <a:pt x="12159" y="7955"/>
                      <a:pt x="7839" y="13596"/>
                      <a:pt x="5730" y="2266"/>
                    </a:cubicBezTo>
                    <a:close/>
                    <a:moveTo>
                      <a:pt x="5730" y="2266"/>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37" name="ï$ḻîdé"/>
              <p:cNvSpPr/>
              <p:nvPr/>
            </p:nvSpPr>
            <p:spPr bwMode="auto">
              <a:xfrm>
                <a:off x="192" y="272"/>
                <a:ext cx="16" cy="8"/>
              </a:xfrm>
              <a:custGeom>
                <a:avLst/>
                <a:gdLst>
                  <a:gd name="T0" fmla="*/ 0 w 18999"/>
                  <a:gd name="T1" fmla="*/ 0 h 20934"/>
                  <a:gd name="T2" fmla="*/ 0 w 18999"/>
                  <a:gd name="T3" fmla="*/ 0 h 20934"/>
                  <a:gd name="T4" fmla="*/ 0 w 18999"/>
                  <a:gd name="T5" fmla="*/ 0 h 20934"/>
                  <a:gd name="T6" fmla="*/ 0 w 18999"/>
                  <a:gd name="T7" fmla="*/ 0 h 20934"/>
                  <a:gd name="T8" fmla="*/ 0 w 18999"/>
                  <a:gd name="T9" fmla="*/ 0 h 20934"/>
                  <a:gd name="T10" fmla="*/ 0 w 18999"/>
                  <a:gd name="T11" fmla="*/ 0 h 20934"/>
                  <a:gd name="T12" fmla="*/ 0 w 18999"/>
                  <a:gd name="T13" fmla="*/ 0 h 20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999" h="20934">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moveTo>
                      <a:pt x="5636" y="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38" name="íṩļíḋé"/>
              <p:cNvSpPr/>
              <p:nvPr/>
            </p:nvSpPr>
            <p:spPr bwMode="auto">
              <a:xfrm>
                <a:off x="208" y="288"/>
                <a:ext cx="15" cy="4"/>
              </a:xfrm>
              <a:custGeom>
                <a:avLst/>
                <a:gdLst>
                  <a:gd name="T0" fmla="*/ 0 w 21600"/>
                  <a:gd name="T1" fmla="*/ 0 h 19826"/>
                  <a:gd name="T2" fmla="*/ 0 w 21600"/>
                  <a:gd name="T3" fmla="*/ 0 h 19826"/>
                  <a:gd name="T4" fmla="*/ 0 w 21600"/>
                  <a:gd name="T5" fmla="*/ 0 h 19826"/>
                  <a:gd name="T6" fmla="*/ 0 w 21600"/>
                  <a:gd name="T7" fmla="*/ 0 h 19826"/>
                  <a:gd name="T8" fmla="*/ 0 w 21600"/>
                  <a:gd name="T9" fmla="*/ 0 h 19826"/>
                  <a:gd name="T10" fmla="*/ 0 w 21600"/>
                  <a:gd name="T11" fmla="*/ 0 h 19826"/>
                  <a:gd name="T12" fmla="*/ 0 w 21600"/>
                  <a:gd name="T13" fmla="*/ 0 h 19826"/>
                  <a:gd name="T14" fmla="*/ 0 w 21600"/>
                  <a:gd name="T15" fmla="*/ 0 h 19826"/>
                  <a:gd name="T16" fmla="*/ 0 w 21600"/>
                  <a:gd name="T17" fmla="*/ 0 h 19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19826">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moveTo>
                      <a:pt x="15657" y="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39" name="îṩ1íḍé"/>
              <p:cNvSpPr/>
              <p:nvPr/>
            </p:nvSpPr>
            <p:spPr bwMode="auto">
              <a:xfrm>
                <a:off x="200" y="288"/>
                <a:ext cx="2" cy="2"/>
              </a:xfrm>
              <a:custGeom>
                <a:avLst/>
                <a:gdLst>
                  <a:gd name="T0" fmla="*/ 0 w 16604"/>
                  <a:gd name="T1" fmla="*/ 0 h 17442"/>
                  <a:gd name="T2" fmla="*/ 0 w 16604"/>
                  <a:gd name="T3" fmla="*/ 0 h 17442"/>
                  <a:gd name="T4" fmla="*/ 0 w 16604"/>
                  <a:gd name="T5" fmla="*/ 0 h 17442"/>
                  <a:gd name="T6" fmla="*/ 0 w 16604"/>
                  <a:gd name="T7" fmla="*/ 0 h 17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04" h="17442">
                    <a:moveTo>
                      <a:pt x="1543" y="0"/>
                    </a:moveTo>
                    <a:cubicBezTo>
                      <a:pt x="-4492" y="21600"/>
                      <a:pt x="8577" y="17040"/>
                      <a:pt x="16563" y="17040"/>
                    </a:cubicBezTo>
                    <a:cubicBezTo>
                      <a:pt x="17108" y="7620"/>
                      <a:pt x="12116" y="1920"/>
                      <a:pt x="1543" y="0"/>
                    </a:cubicBezTo>
                    <a:close/>
                    <a:moveTo>
                      <a:pt x="1543" y="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40" name="ís1îdé"/>
              <p:cNvSpPr/>
              <p:nvPr/>
            </p:nvSpPr>
            <p:spPr bwMode="auto">
              <a:xfrm>
                <a:off x="200" y="288"/>
                <a:ext cx="2" cy="2"/>
              </a:xfrm>
              <a:custGeom>
                <a:avLst/>
                <a:gdLst>
                  <a:gd name="T0" fmla="*/ 0 w 21600"/>
                  <a:gd name="T1" fmla="*/ 0 h 12742"/>
                  <a:gd name="T2" fmla="*/ 0 w 21600"/>
                  <a:gd name="T3" fmla="*/ 0 h 12742"/>
                  <a:gd name="T4" fmla="*/ 0 w 21600"/>
                  <a:gd name="T5" fmla="*/ 0 h 12742"/>
                  <a:gd name="T6" fmla="*/ 0 w 21600"/>
                  <a:gd name="T7" fmla="*/ 0 h 127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2742">
                    <a:moveTo>
                      <a:pt x="0" y="12742"/>
                    </a:moveTo>
                    <a:cubicBezTo>
                      <a:pt x="7251" y="11994"/>
                      <a:pt x="14425" y="11339"/>
                      <a:pt x="21600" y="10545"/>
                    </a:cubicBezTo>
                    <a:cubicBezTo>
                      <a:pt x="17860" y="-8858"/>
                      <a:pt x="2137" y="2550"/>
                      <a:pt x="0" y="12742"/>
                    </a:cubicBezTo>
                    <a:close/>
                    <a:moveTo>
                      <a:pt x="0" y="12742"/>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41" name="íṡlíḑé"/>
              <p:cNvSpPr/>
              <p:nvPr/>
            </p:nvSpPr>
            <p:spPr bwMode="auto">
              <a:xfrm>
                <a:off x="232" y="288"/>
                <a:ext cx="2" cy="1"/>
              </a:xfrm>
              <a:custGeom>
                <a:avLst/>
                <a:gdLst>
                  <a:gd name="T0" fmla="*/ 0 w 17161"/>
                  <a:gd name="T1" fmla="*/ 0 h 13638"/>
                  <a:gd name="T2" fmla="*/ 0 w 17161"/>
                  <a:gd name="T3" fmla="*/ 0 h 13638"/>
                  <a:gd name="T4" fmla="*/ 0 w 17161"/>
                  <a:gd name="T5" fmla="*/ 0 h 13638"/>
                  <a:gd name="T6" fmla="*/ 0 w 17161"/>
                  <a:gd name="T7" fmla="*/ 0 h 136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61" h="13638">
                    <a:moveTo>
                      <a:pt x="1582" y="0"/>
                    </a:moveTo>
                    <a:cubicBezTo>
                      <a:pt x="-4374" y="21600"/>
                      <a:pt x="7735" y="11073"/>
                      <a:pt x="17161" y="11073"/>
                    </a:cubicBezTo>
                    <a:cubicBezTo>
                      <a:pt x="17226" y="3353"/>
                      <a:pt x="8782" y="0"/>
                      <a:pt x="1582" y="0"/>
                    </a:cubicBezTo>
                    <a:close/>
                    <a:moveTo>
                      <a:pt x="1582" y="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42" name="íS1îḑe"/>
              <p:cNvSpPr/>
              <p:nvPr/>
            </p:nvSpPr>
            <p:spPr bwMode="auto">
              <a:xfrm>
                <a:off x="224" y="288"/>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cubicBezTo>
                      <a:pt x="0" y="7500"/>
                      <a:pt x="0" y="14250"/>
                      <a:pt x="0" y="21600"/>
                    </a:cubicBezTo>
                    <a:cubicBezTo>
                      <a:pt x="8975" y="18750"/>
                      <a:pt x="12777" y="14250"/>
                      <a:pt x="21600" y="14250"/>
                    </a:cubicBezTo>
                    <a:cubicBezTo>
                      <a:pt x="21600" y="5100"/>
                      <a:pt x="9279" y="0"/>
                      <a:pt x="0" y="0"/>
                    </a:cubicBezTo>
                    <a:close/>
                    <a:moveTo>
                      <a:pt x="0" y="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43" name="ïṡḻîďê"/>
              <p:cNvSpPr/>
              <p:nvPr/>
            </p:nvSpPr>
            <p:spPr bwMode="auto">
              <a:xfrm>
                <a:off x="216" y="304"/>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cubicBezTo>
                      <a:pt x="17923" y="21600"/>
                      <a:pt x="17234" y="20571"/>
                      <a:pt x="21600" y="5371"/>
                    </a:cubicBezTo>
                    <a:cubicBezTo>
                      <a:pt x="16200" y="3429"/>
                      <a:pt x="10915" y="1714"/>
                      <a:pt x="5285" y="0"/>
                    </a:cubicBezTo>
                    <a:cubicBezTo>
                      <a:pt x="3447" y="7200"/>
                      <a:pt x="1838" y="14400"/>
                      <a:pt x="0" y="21600"/>
                    </a:cubicBezTo>
                    <a:close/>
                    <a:moveTo>
                      <a:pt x="0" y="21600"/>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sp>
            <p:nvSpPr>
              <p:cNvPr id="44" name="îśḷîḑe"/>
              <p:cNvSpPr/>
              <p:nvPr/>
            </p:nvSpPr>
            <p:spPr bwMode="auto">
              <a:xfrm>
                <a:off x="480" y="384"/>
                <a:ext cx="1" cy="2"/>
              </a:xfrm>
              <a:custGeom>
                <a:avLst/>
                <a:gdLst>
                  <a:gd name="T0" fmla="*/ 0 w 16557"/>
                  <a:gd name="T1" fmla="*/ 0 h 18344"/>
                  <a:gd name="T2" fmla="*/ 0 w 16557"/>
                  <a:gd name="T3" fmla="*/ 0 h 18344"/>
                  <a:gd name="T4" fmla="*/ 0 w 16557"/>
                  <a:gd name="T5" fmla="*/ 0 h 18344"/>
                  <a:gd name="T6" fmla="*/ 0 w 16557"/>
                  <a:gd name="T7" fmla="*/ 0 h 18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557" h="18344">
                    <a:moveTo>
                      <a:pt x="0" y="16234"/>
                    </a:moveTo>
                    <a:cubicBezTo>
                      <a:pt x="21600" y="21600"/>
                      <a:pt x="17408" y="16922"/>
                      <a:pt x="13033" y="0"/>
                    </a:cubicBezTo>
                    <a:cubicBezTo>
                      <a:pt x="2734" y="5916"/>
                      <a:pt x="0" y="4471"/>
                      <a:pt x="0" y="16234"/>
                    </a:cubicBezTo>
                    <a:close/>
                    <a:moveTo>
                      <a:pt x="0" y="16234"/>
                    </a:moveTo>
                  </a:path>
                </a:pathLst>
              </a:custGeom>
              <a:grpFill/>
              <a:ln>
                <a:noFill/>
              </a:ln>
            </p:spPr>
            <p:txBody>
              <a:bodyPr wrap="square" lIns="91440" tIns="45720" rIns="91440" bIns="45720" anchor="ctr">
                <a:normAutofit fontScale="25000" lnSpcReduction="20000"/>
              </a:bodyPr>
              <a:lstStyle/>
              <a:p>
                <a:pPr algn="ctr"/>
                <a:endParaRPr>
                  <a:ea typeface="微软雅黑" panose="020B0503020204020204" pitchFamily="34" charset="-122"/>
                </a:endParaRPr>
              </a:p>
            </p:txBody>
          </p:sp>
        </p:grpSp>
        <p:grpSp>
          <p:nvGrpSpPr>
            <p:cNvPr id="16" name="iṣlíḋê"/>
            <p:cNvGrpSpPr/>
            <p:nvPr/>
          </p:nvGrpSpPr>
          <p:grpSpPr bwMode="auto">
            <a:xfrm>
              <a:off x="5938155" y="2477430"/>
              <a:ext cx="935170" cy="956587"/>
              <a:chOff x="0" y="0"/>
              <a:chExt cx="560" cy="572"/>
            </a:xfrm>
            <a:solidFill>
              <a:srgbClr val="FFFFFF"/>
            </a:solidFill>
          </p:grpSpPr>
          <p:sp>
            <p:nvSpPr>
              <p:cNvPr id="24" name="îṩḷïďe"/>
              <p:cNvSpPr/>
              <p:nvPr/>
            </p:nvSpPr>
            <p:spPr bwMode="auto">
              <a:xfrm>
                <a:off x="0" y="0"/>
                <a:ext cx="560" cy="3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a:moveTo>
                      <a:pt x="19021" y="9698"/>
                    </a:moveTo>
                    <a:cubicBezTo>
                      <a:pt x="19028" y="9567"/>
                      <a:pt x="19034" y="9431"/>
                      <a:pt x="19034" y="9289"/>
                    </a:cubicBezTo>
                    <a:cubicBezTo>
                      <a:pt x="19034" y="4159"/>
                      <a:pt x="16131" y="2"/>
                      <a:pt x="12549" y="0"/>
                    </a:cubicBezTo>
                    <a:cubicBezTo>
                      <a:pt x="10029" y="2"/>
                      <a:pt x="7851" y="2063"/>
                      <a:pt x="6777" y="5069"/>
                    </a:cubicBezTo>
                    <a:cubicBezTo>
                      <a:pt x="6284" y="4584"/>
                      <a:pt x="5687" y="4297"/>
                      <a:pt x="5045" y="4297"/>
                    </a:cubicBezTo>
                    <a:cubicBezTo>
                      <a:pt x="3348" y="4298"/>
                      <a:pt x="1973" y="6266"/>
                      <a:pt x="1973" y="8697"/>
                    </a:cubicBezTo>
                    <a:cubicBezTo>
                      <a:pt x="1973" y="9094"/>
                      <a:pt x="2010" y="9480"/>
                      <a:pt x="2079" y="9848"/>
                    </a:cubicBezTo>
                    <a:cubicBezTo>
                      <a:pt x="832" y="10972"/>
                      <a:pt x="0" y="12958"/>
                      <a:pt x="0" y="15226"/>
                    </a:cubicBezTo>
                    <a:cubicBezTo>
                      <a:pt x="0" y="18429"/>
                      <a:pt x="1655" y="21073"/>
                      <a:pt x="3806" y="21515"/>
                    </a:cubicBezTo>
                    <a:lnTo>
                      <a:pt x="5117" y="19776"/>
                    </a:lnTo>
                    <a:lnTo>
                      <a:pt x="5350" y="19466"/>
                    </a:lnTo>
                    <a:lnTo>
                      <a:pt x="4459" y="19466"/>
                    </a:lnTo>
                    <a:lnTo>
                      <a:pt x="4425" y="19466"/>
                    </a:lnTo>
                    <a:lnTo>
                      <a:pt x="4395" y="19466"/>
                    </a:lnTo>
                    <a:lnTo>
                      <a:pt x="4395" y="19462"/>
                    </a:lnTo>
                    <a:cubicBezTo>
                      <a:pt x="2788" y="19428"/>
                      <a:pt x="1479" y="17523"/>
                      <a:pt x="1480" y="15226"/>
                    </a:cubicBezTo>
                    <a:cubicBezTo>
                      <a:pt x="1480" y="13717"/>
                      <a:pt x="2021" y="12360"/>
                      <a:pt x="2934" y="11582"/>
                    </a:cubicBezTo>
                    <a:lnTo>
                      <a:pt x="3838" y="10813"/>
                    </a:lnTo>
                    <a:lnTo>
                      <a:pt x="3524" y="9375"/>
                    </a:lnTo>
                    <a:cubicBezTo>
                      <a:pt x="3476" y="9158"/>
                      <a:pt x="3453" y="8928"/>
                      <a:pt x="3453" y="8696"/>
                    </a:cubicBezTo>
                    <a:cubicBezTo>
                      <a:pt x="3454" y="7439"/>
                      <a:pt x="4167" y="6418"/>
                      <a:pt x="5045" y="6416"/>
                    </a:cubicBezTo>
                    <a:cubicBezTo>
                      <a:pt x="5399" y="6416"/>
                      <a:pt x="5733" y="6579"/>
                      <a:pt x="6016" y="6895"/>
                    </a:cubicBezTo>
                    <a:lnTo>
                      <a:pt x="7322" y="8345"/>
                    </a:lnTo>
                    <a:lnTo>
                      <a:pt x="8034" y="6209"/>
                    </a:lnTo>
                    <a:cubicBezTo>
                      <a:pt x="8862" y="3726"/>
                      <a:pt x="10635" y="2118"/>
                      <a:pt x="12549" y="2119"/>
                    </a:cubicBezTo>
                    <a:cubicBezTo>
                      <a:pt x="15309" y="2127"/>
                      <a:pt x="17550" y="5335"/>
                      <a:pt x="17555" y="9288"/>
                    </a:cubicBezTo>
                    <a:cubicBezTo>
                      <a:pt x="17555" y="9373"/>
                      <a:pt x="17550" y="9463"/>
                      <a:pt x="17546" y="9561"/>
                    </a:cubicBezTo>
                    <a:lnTo>
                      <a:pt x="17539" y="9720"/>
                    </a:lnTo>
                    <a:lnTo>
                      <a:pt x="17482" y="11071"/>
                    </a:lnTo>
                    <a:lnTo>
                      <a:pt x="18356" y="11592"/>
                    </a:lnTo>
                    <a:cubicBezTo>
                      <a:pt x="19428" y="12232"/>
                      <a:pt x="20120" y="13716"/>
                      <a:pt x="20121" y="15381"/>
                    </a:cubicBezTo>
                    <a:cubicBezTo>
                      <a:pt x="20118" y="17640"/>
                      <a:pt x="18835" y="19478"/>
                      <a:pt x="17257" y="19482"/>
                    </a:cubicBezTo>
                    <a:cubicBezTo>
                      <a:pt x="17241" y="19482"/>
                      <a:pt x="17219" y="19479"/>
                      <a:pt x="17190" y="19475"/>
                    </a:cubicBezTo>
                    <a:lnTo>
                      <a:pt x="17098" y="19467"/>
                    </a:lnTo>
                    <a:lnTo>
                      <a:pt x="17067" y="19465"/>
                    </a:lnTo>
                    <a:lnTo>
                      <a:pt x="17028" y="19465"/>
                    </a:lnTo>
                    <a:lnTo>
                      <a:pt x="16728" y="19465"/>
                    </a:lnTo>
                    <a:lnTo>
                      <a:pt x="15455" y="21165"/>
                    </a:lnTo>
                    <a:lnTo>
                      <a:pt x="15143" y="21583"/>
                    </a:lnTo>
                    <a:lnTo>
                      <a:pt x="17028" y="21583"/>
                    </a:lnTo>
                    <a:cubicBezTo>
                      <a:pt x="17091" y="21589"/>
                      <a:pt x="17169" y="21600"/>
                      <a:pt x="17256" y="21600"/>
                    </a:cubicBezTo>
                    <a:cubicBezTo>
                      <a:pt x="19654" y="21600"/>
                      <a:pt x="21599" y="18815"/>
                      <a:pt x="21600" y="15380"/>
                    </a:cubicBezTo>
                    <a:cubicBezTo>
                      <a:pt x="21600" y="12847"/>
                      <a:pt x="20541" y="10667"/>
                      <a:pt x="19021" y="9698"/>
                    </a:cubicBezTo>
                    <a:close/>
                    <a:moveTo>
                      <a:pt x="19021" y="9698"/>
                    </a:moveTo>
                  </a:path>
                </a:pathLst>
              </a:custGeom>
              <a:grpFill/>
              <a:ln>
                <a:noFill/>
              </a:ln>
            </p:spPr>
            <p:txBody>
              <a:bodyPr wrap="square" lIns="91440" tIns="45720" rIns="91440" bIns="45720" anchor="ctr">
                <a:normAutofit/>
              </a:bodyPr>
              <a:lstStyle/>
              <a:p>
                <a:pPr algn="ctr"/>
                <a:endParaRPr>
                  <a:ea typeface="微软雅黑" panose="020B0503020204020204" pitchFamily="34" charset="-122"/>
                </a:endParaRPr>
              </a:p>
            </p:txBody>
          </p:sp>
          <p:sp>
            <p:nvSpPr>
              <p:cNvPr id="25" name="îś1iḍé"/>
              <p:cNvSpPr/>
              <p:nvPr/>
            </p:nvSpPr>
            <p:spPr bwMode="auto">
              <a:xfrm>
                <a:off x="128" y="183"/>
                <a:ext cx="259" cy="38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0230" y="9012"/>
                    </a:moveTo>
                    <a:lnTo>
                      <a:pt x="13944" y="9016"/>
                    </a:lnTo>
                    <a:lnTo>
                      <a:pt x="21600" y="0"/>
                    </a:lnTo>
                    <a:lnTo>
                      <a:pt x="3141" y="11408"/>
                    </a:lnTo>
                    <a:lnTo>
                      <a:pt x="9465" y="11403"/>
                    </a:lnTo>
                    <a:lnTo>
                      <a:pt x="0" y="21600"/>
                    </a:lnTo>
                    <a:lnTo>
                      <a:pt x="20230" y="9012"/>
                    </a:lnTo>
                    <a:close/>
                    <a:moveTo>
                      <a:pt x="20230" y="9012"/>
                    </a:moveTo>
                  </a:path>
                </a:pathLst>
              </a:custGeom>
              <a:grpFill/>
              <a:ln>
                <a:noFill/>
              </a:ln>
            </p:spPr>
            <p:txBody>
              <a:bodyPr wrap="square" lIns="91440" tIns="45720" rIns="91440" bIns="45720" anchor="ctr">
                <a:normAutofit/>
              </a:bodyPr>
              <a:lstStyle/>
              <a:p>
                <a:pPr algn="ctr"/>
                <a:endParaRPr>
                  <a:ea typeface="微软雅黑" panose="020B0503020204020204" pitchFamily="34" charset="-122"/>
                </a:endParaRPr>
              </a:p>
            </p:txBody>
          </p:sp>
        </p:grpSp>
        <p:sp>
          <p:nvSpPr>
            <p:cNvPr id="17" name="isḻïde"/>
            <p:cNvSpPr/>
            <p:nvPr/>
          </p:nvSpPr>
          <p:spPr bwMode="auto">
            <a:xfrm>
              <a:off x="9676258" y="2716315"/>
              <a:ext cx="463404" cy="543996"/>
            </a:xfrm>
            <a:custGeom>
              <a:avLst/>
              <a:gdLst>
                <a:gd name="T0" fmla="*/ 110186397 w 21600"/>
                <a:gd name="T1" fmla="*/ 9743 h 21600"/>
                <a:gd name="T2" fmla="*/ 97377896 w 21600"/>
                <a:gd name="T3" fmla="*/ 5000954 h 21600"/>
                <a:gd name="T4" fmla="*/ 33405183 w 21600"/>
                <a:gd name="T5" fmla="*/ 29946194 h 21600"/>
                <a:gd name="T6" fmla="*/ 33155233 w 21600"/>
                <a:gd name="T7" fmla="*/ 29946194 h 21600"/>
                <a:gd name="T8" fmla="*/ 33155233 w 21600"/>
                <a:gd name="T9" fmla="*/ 152316694 h 21600"/>
                <a:gd name="T10" fmla="*/ 22994866 w 21600"/>
                <a:gd name="T11" fmla="*/ 149206645 h 21600"/>
                <a:gd name="T12" fmla="*/ 0 w 21600"/>
                <a:gd name="T13" fmla="*/ 179268211 h 21600"/>
                <a:gd name="T14" fmla="*/ 22994866 w 21600"/>
                <a:gd name="T15" fmla="*/ 209330669 h 21600"/>
                <a:gd name="T16" fmla="*/ 45974020 w 21600"/>
                <a:gd name="T17" fmla="*/ 179752657 h 21600"/>
                <a:gd name="T18" fmla="*/ 45999376 w 21600"/>
                <a:gd name="T19" fmla="*/ 179752657 h 21600"/>
                <a:gd name="T20" fmla="*/ 45999376 w 21600"/>
                <a:gd name="T21" fmla="*/ 61665262 h 21600"/>
                <a:gd name="T22" fmla="*/ 97377896 w 21600"/>
                <a:gd name="T23" fmla="*/ 41662417 h 21600"/>
                <a:gd name="T24" fmla="*/ 97377896 w 21600"/>
                <a:gd name="T25" fmla="*/ 115064273 h 21600"/>
                <a:gd name="T26" fmla="*/ 87222322 w 21600"/>
                <a:gd name="T27" fmla="*/ 111943598 h 21600"/>
                <a:gd name="T28" fmla="*/ 64222595 w 21600"/>
                <a:gd name="T29" fmla="*/ 142014817 h 21600"/>
                <a:gd name="T30" fmla="*/ 87222322 w 21600"/>
                <a:gd name="T31" fmla="*/ 172077365 h 21600"/>
                <a:gd name="T32" fmla="*/ 110202118 w 21600"/>
                <a:gd name="T33" fmla="*/ 142500345 h 21600"/>
                <a:gd name="T34" fmla="*/ 110222614 w 21600"/>
                <a:gd name="T35" fmla="*/ 142500345 h 21600"/>
                <a:gd name="T36" fmla="*/ 110222614 w 21600"/>
                <a:gd name="T37" fmla="*/ 20012697 h 21600"/>
                <a:gd name="T38" fmla="*/ 110227474 w 21600"/>
                <a:gd name="T39" fmla="*/ 20012697 h 21600"/>
                <a:gd name="T40" fmla="*/ 110227474 w 21600"/>
                <a:gd name="T41" fmla="*/ 0 h 21600"/>
                <a:gd name="T42" fmla="*/ 110186397 w 21600"/>
                <a:gd name="T43" fmla="*/ 9743 h 21600"/>
                <a:gd name="T44" fmla="*/ 110186397 w 21600"/>
                <a:gd name="T45" fmla="*/ 9743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21592" y="1"/>
                  </a:moveTo>
                  <a:lnTo>
                    <a:pt x="19082" y="516"/>
                  </a:lnTo>
                  <a:lnTo>
                    <a:pt x="6546" y="3090"/>
                  </a:lnTo>
                  <a:lnTo>
                    <a:pt x="6497" y="3090"/>
                  </a:lnTo>
                  <a:lnTo>
                    <a:pt x="6497" y="15717"/>
                  </a:lnTo>
                  <a:cubicBezTo>
                    <a:pt x="5896" y="15513"/>
                    <a:pt x="5222" y="15396"/>
                    <a:pt x="4506" y="15396"/>
                  </a:cubicBezTo>
                  <a:cubicBezTo>
                    <a:pt x="2018" y="15396"/>
                    <a:pt x="0" y="16784"/>
                    <a:pt x="0" y="18498"/>
                  </a:cubicBezTo>
                  <a:cubicBezTo>
                    <a:pt x="0" y="20211"/>
                    <a:pt x="2018" y="21600"/>
                    <a:pt x="4506" y="21600"/>
                  </a:cubicBezTo>
                  <a:cubicBezTo>
                    <a:pt x="6970" y="21600"/>
                    <a:pt x="8969" y="20238"/>
                    <a:pt x="9009" y="18548"/>
                  </a:cubicBezTo>
                  <a:lnTo>
                    <a:pt x="9014" y="18548"/>
                  </a:lnTo>
                  <a:lnTo>
                    <a:pt x="9014" y="6363"/>
                  </a:lnTo>
                  <a:lnTo>
                    <a:pt x="19082" y="4299"/>
                  </a:lnTo>
                  <a:lnTo>
                    <a:pt x="19082" y="11873"/>
                  </a:lnTo>
                  <a:cubicBezTo>
                    <a:pt x="18481" y="11669"/>
                    <a:pt x="17807" y="11551"/>
                    <a:pt x="17092" y="11551"/>
                  </a:cubicBezTo>
                  <a:cubicBezTo>
                    <a:pt x="14603" y="11551"/>
                    <a:pt x="12585" y="12940"/>
                    <a:pt x="12585" y="14654"/>
                  </a:cubicBezTo>
                  <a:cubicBezTo>
                    <a:pt x="12585" y="16367"/>
                    <a:pt x="14603" y="17756"/>
                    <a:pt x="17092" y="17756"/>
                  </a:cubicBezTo>
                  <a:cubicBezTo>
                    <a:pt x="19556" y="17756"/>
                    <a:pt x="21555" y="16393"/>
                    <a:pt x="21595" y="14704"/>
                  </a:cubicBezTo>
                  <a:lnTo>
                    <a:pt x="21599" y="14704"/>
                  </a:lnTo>
                  <a:lnTo>
                    <a:pt x="21599" y="2065"/>
                  </a:lnTo>
                  <a:lnTo>
                    <a:pt x="21600" y="2065"/>
                  </a:lnTo>
                  <a:lnTo>
                    <a:pt x="21600" y="0"/>
                  </a:lnTo>
                  <a:lnTo>
                    <a:pt x="21592" y="1"/>
                  </a:lnTo>
                  <a:close/>
                  <a:moveTo>
                    <a:pt x="21592" y="1"/>
                  </a:moveTo>
                </a:path>
              </a:pathLst>
            </a:custGeom>
            <a:solidFill>
              <a:schemeClr val="tx1">
                <a:lumMod val="50000"/>
                <a:lumOff val="50000"/>
              </a:schemeClr>
            </a:solidFill>
            <a:ln>
              <a:noFill/>
            </a:ln>
          </p:spPr>
          <p:txBody>
            <a:bodyPr wrap="square" lIns="91440" tIns="45720" rIns="91440" bIns="45720" anchor="ctr">
              <a:normAutofit/>
            </a:bodyPr>
            <a:lstStyle/>
            <a:p>
              <a:pPr algn="ctr"/>
              <a:endParaRPr>
                <a:ea typeface="微软雅黑" panose="020B0503020204020204" pitchFamily="34" charset="-122"/>
              </a:endParaRPr>
            </a:p>
          </p:txBody>
        </p:sp>
        <p:grpSp>
          <p:nvGrpSpPr>
            <p:cNvPr id="18" name="ïšľîdé"/>
            <p:cNvGrpSpPr/>
            <p:nvPr/>
          </p:nvGrpSpPr>
          <p:grpSpPr bwMode="auto">
            <a:xfrm>
              <a:off x="2081527" y="2243487"/>
              <a:ext cx="405686" cy="405686"/>
              <a:chOff x="0" y="0"/>
              <a:chExt cx="576" cy="576"/>
            </a:xfrm>
            <a:solidFill>
              <a:schemeClr val="tx1">
                <a:lumMod val="50000"/>
                <a:lumOff val="50000"/>
              </a:schemeClr>
            </a:solidFill>
          </p:grpSpPr>
          <p:sp>
            <p:nvSpPr>
              <p:cNvPr id="22" name="íşḷïḑê"/>
              <p:cNvSpPr/>
              <p:nvPr/>
            </p:nvSpPr>
            <p:spPr bwMode="auto">
              <a:xfrm>
                <a:off x="0" y="0"/>
                <a:ext cx="417"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5216" y="19801"/>
                    </a:moveTo>
                    <a:lnTo>
                      <a:pt x="2483" y="19801"/>
                    </a:lnTo>
                    <a:lnTo>
                      <a:pt x="2483" y="6325"/>
                    </a:lnTo>
                    <a:lnTo>
                      <a:pt x="8722" y="6325"/>
                    </a:lnTo>
                    <a:lnTo>
                      <a:pt x="8722" y="1799"/>
                    </a:lnTo>
                    <a:lnTo>
                      <a:pt x="19117" y="1799"/>
                    </a:lnTo>
                    <a:lnTo>
                      <a:pt x="19117" y="6267"/>
                    </a:lnTo>
                    <a:lnTo>
                      <a:pt x="21600" y="6267"/>
                    </a:lnTo>
                    <a:lnTo>
                      <a:pt x="21600" y="0"/>
                    </a:lnTo>
                    <a:lnTo>
                      <a:pt x="6239" y="0"/>
                    </a:lnTo>
                    <a:lnTo>
                      <a:pt x="6239" y="13"/>
                    </a:lnTo>
                    <a:lnTo>
                      <a:pt x="0" y="4526"/>
                    </a:lnTo>
                    <a:lnTo>
                      <a:pt x="0" y="21600"/>
                    </a:lnTo>
                    <a:lnTo>
                      <a:pt x="15216" y="21600"/>
                    </a:lnTo>
                    <a:lnTo>
                      <a:pt x="15216" y="21576"/>
                    </a:lnTo>
                    <a:lnTo>
                      <a:pt x="15216" y="19801"/>
                    </a:lnTo>
                    <a:close/>
                    <a:moveTo>
                      <a:pt x="15216" y="19801"/>
                    </a:moveTo>
                  </a:path>
                </a:pathLst>
              </a:custGeom>
              <a:grpFill/>
              <a:ln>
                <a:noFill/>
              </a:ln>
            </p:spPr>
            <p:txBody>
              <a:bodyPr wrap="square" lIns="91440" tIns="45720" rIns="91440" bIns="45720" anchor="ctr">
                <a:normAutofit/>
              </a:bodyPr>
              <a:lstStyle/>
              <a:p>
                <a:pPr algn="ctr"/>
                <a:endParaRPr>
                  <a:ea typeface="微软雅黑" panose="020B0503020204020204" pitchFamily="34" charset="-122"/>
                </a:endParaRPr>
              </a:p>
            </p:txBody>
          </p:sp>
          <p:sp>
            <p:nvSpPr>
              <p:cNvPr id="23" name="îš1idê"/>
              <p:cNvSpPr/>
              <p:nvPr/>
            </p:nvSpPr>
            <p:spPr bwMode="auto">
              <a:xfrm>
                <a:off x="215" y="216"/>
                <a:ext cx="361" cy="3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3856" y="0"/>
                    </a:moveTo>
                    <a:lnTo>
                      <a:pt x="7745" y="0"/>
                    </a:lnTo>
                    <a:lnTo>
                      <a:pt x="7745" y="7746"/>
                    </a:lnTo>
                    <a:lnTo>
                      <a:pt x="0" y="7746"/>
                    </a:lnTo>
                    <a:lnTo>
                      <a:pt x="0" y="13855"/>
                    </a:lnTo>
                    <a:lnTo>
                      <a:pt x="7745" y="13855"/>
                    </a:lnTo>
                    <a:lnTo>
                      <a:pt x="7745" y="21600"/>
                    </a:lnTo>
                    <a:lnTo>
                      <a:pt x="13856" y="21600"/>
                    </a:lnTo>
                    <a:lnTo>
                      <a:pt x="13856" y="13855"/>
                    </a:lnTo>
                    <a:lnTo>
                      <a:pt x="21600" y="13855"/>
                    </a:lnTo>
                    <a:lnTo>
                      <a:pt x="21600" y="7745"/>
                    </a:lnTo>
                    <a:lnTo>
                      <a:pt x="13856" y="7745"/>
                    </a:lnTo>
                    <a:lnTo>
                      <a:pt x="13856" y="0"/>
                    </a:lnTo>
                    <a:close/>
                    <a:moveTo>
                      <a:pt x="13856" y="0"/>
                    </a:moveTo>
                  </a:path>
                </a:pathLst>
              </a:custGeom>
              <a:grpFill/>
              <a:ln>
                <a:noFill/>
              </a:ln>
            </p:spPr>
            <p:txBody>
              <a:bodyPr wrap="square" lIns="91440" tIns="45720" rIns="91440" bIns="45720" anchor="ctr">
                <a:normAutofit fontScale="70000" lnSpcReduction="20000"/>
              </a:bodyPr>
              <a:lstStyle/>
              <a:p>
                <a:pPr algn="ctr"/>
                <a:endParaRPr>
                  <a:ea typeface="微软雅黑" panose="020B0503020204020204" pitchFamily="34" charset="-122"/>
                </a:endParaRPr>
              </a:p>
            </p:txBody>
          </p:sp>
        </p:grpSp>
        <p:sp>
          <p:nvSpPr>
            <p:cNvPr id="19" name="ïṣḷíḑe"/>
            <p:cNvSpPr/>
            <p:nvPr/>
          </p:nvSpPr>
          <p:spPr bwMode="auto">
            <a:xfrm>
              <a:off x="4184131" y="1860513"/>
              <a:ext cx="880915" cy="880914"/>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bg1">
                <a:lumMod val="95000"/>
              </a:schemeClr>
            </a:solidFill>
            <a:ln>
              <a:noFill/>
            </a:ln>
          </p:spPr>
          <p:txBody>
            <a:bodyPr wrap="square" lIns="91440" tIns="45720" rIns="91440" bIns="45720" anchor="ctr">
              <a:normAutofit/>
            </a:bodyPr>
            <a:lstStyle/>
            <a:p>
              <a:pPr algn="ctr"/>
              <a:endParaRPr>
                <a:ea typeface="微软雅黑" panose="020B0503020204020204" pitchFamily="34" charset="-122"/>
              </a:endParaRPr>
            </a:p>
          </p:txBody>
        </p:sp>
        <p:sp>
          <p:nvSpPr>
            <p:cNvPr id="20" name="ïṩ1ïďè"/>
            <p:cNvSpPr/>
            <p:nvPr/>
          </p:nvSpPr>
          <p:spPr bwMode="auto">
            <a:xfrm>
              <a:off x="6979709" y="4657436"/>
              <a:ext cx="880915" cy="880914"/>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bg1">
                <a:lumMod val="95000"/>
              </a:schemeClr>
            </a:solidFill>
            <a:ln>
              <a:noFill/>
            </a:ln>
          </p:spPr>
          <p:txBody>
            <a:bodyPr wrap="square" lIns="91440" tIns="45720" rIns="91440" bIns="45720" anchor="ctr">
              <a:normAutofit/>
            </a:bodyPr>
            <a:lstStyle/>
            <a:p>
              <a:pPr algn="ctr"/>
              <a:endParaRPr>
                <a:ea typeface="微软雅黑" panose="020B0503020204020204" pitchFamily="34" charset="-122"/>
              </a:endParaRPr>
            </a:p>
          </p:txBody>
        </p:sp>
        <p:sp>
          <p:nvSpPr>
            <p:cNvPr id="21" name="iŝḻíḍê"/>
            <p:cNvSpPr/>
            <p:nvPr/>
          </p:nvSpPr>
          <p:spPr>
            <a:xfrm>
              <a:off x="2842709" y="3451787"/>
              <a:ext cx="1794561" cy="439737"/>
            </a:xfrm>
            <a:prstGeom prst="rect">
              <a:avLst/>
            </a:prstGeom>
          </p:spPr>
          <p:txBody>
            <a:bodyPr wrap="square" lIns="91440" tIns="45720" rIns="91440" bIns="45720">
              <a:noAutofit/>
            </a:bodyPr>
            <a:lstStyle/>
            <a:p>
              <a:pPr algn="ctr">
                <a:lnSpc>
                  <a:spcPct val="120000"/>
                </a:lnSpc>
              </a:pPr>
              <a:r>
                <a:rPr lang="zh-CN" altLang="en-US" sz="2800" dirty="0">
                  <a:solidFill>
                    <a:schemeClr val="bg1"/>
                  </a:solidFill>
                  <a:ea typeface="微软雅黑" panose="020B0503020204020204" pitchFamily="34" charset="-122"/>
                </a:rPr>
                <a:t>身份认证</a:t>
              </a:r>
              <a:endParaRPr lang="en-US" altLang="zh-CN" sz="2800" dirty="0">
                <a:solidFill>
                  <a:schemeClr val="bg1"/>
                </a:solidFill>
                <a:ea typeface="微软雅黑" panose="020B0503020204020204" pitchFamily="34" charset="-122"/>
              </a:endParaRPr>
            </a:p>
          </p:txBody>
        </p:sp>
      </p:gr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日期占位符 2"/>
          <p:cNvSpPr>
            <a:spLocks noGrp="1"/>
          </p:cNvSpPr>
          <p:nvPr>
            <p:ph type="dt" sz="half" idx="10"/>
          </p:nvPr>
        </p:nvSpPr>
        <p:spPr/>
        <p:txBody>
          <a:bodyPr/>
          <a:lstStyle/>
          <a:p>
            <a:fld id="{7FE9AA3F-FC72-4ED4-B00B-51E6D5FFFCCB}" type="datetime1">
              <a:rPr lang="en-US" smtClean="0"/>
              <a:t>12/1/2021</a:t>
            </a:fld>
            <a:endParaRPr lang="en-US" dirty="0"/>
          </a:p>
        </p:txBody>
      </p:sp>
      <p:sp>
        <p:nvSpPr>
          <p:cNvPr id="4" name="页脚占位符 3"/>
          <p:cNvSpPr>
            <a:spLocks noGrp="1"/>
          </p:cNvSpPr>
          <p:nvPr>
            <p:ph type="ftr" sz="quarter" idx="11"/>
          </p:nvPr>
        </p:nvSpPr>
        <p:spPr/>
        <p:txBody>
          <a:bodyPr/>
          <a:lstStyle/>
          <a:p>
            <a:r>
              <a:rPr lang="en-US" altLang="zh-CN"/>
              <a:t>PKI</a:t>
            </a:r>
            <a:r>
              <a:rPr lang="zh-CN" altLang="en-US"/>
              <a:t>产品之</a:t>
            </a:r>
            <a:r>
              <a:rPr lang="en-US" altLang="zh-CN"/>
              <a:t>STAR</a:t>
            </a:r>
            <a:endParaRPr lang="en-US" dirty="0"/>
          </a:p>
        </p:txBody>
      </p:sp>
      <p:sp>
        <p:nvSpPr>
          <p:cNvPr id="5" name="灯片编号占位符 4"/>
          <p:cNvSpPr>
            <a:spLocks noGrp="1"/>
          </p:cNvSpPr>
          <p:nvPr>
            <p:ph type="sldNum" sz="quarter" idx="12"/>
          </p:nvPr>
        </p:nvSpPr>
        <p:spPr/>
        <p:txBody>
          <a:bodyPr/>
          <a:lstStyle/>
          <a:p>
            <a:fld id="{598CD05A-98A2-49CA-AF2E-8071CA610BC8}" type="slidenum">
              <a:rPr lang="en-US" smtClean="0"/>
              <a:t>68</a:t>
            </a:fld>
            <a:endParaRPr lang="en-US" dirty="0"/>
          </a:p>
        </p:txBody>
      </p:sp>
      <p:sp>
        <p:nvSpPr>
          <p:cNvPr id="107" name="矩形 106"/>
          <p:cNvSpPr>
            <a:spLocks noChangeAspect="1"/>
          </p:cNvSpPr>
          <p:nvPr/>
        </p:nvSpPr>
        <p:spPr>
          <a:xfrm>
            <a:off x="-762000" y="0"/>
            <a:ext cx="13716000" cy="6858000"/>
          </a:xfrm>
          <a:prstGeom prst="rect">
            <a:avLst/>
          </a:prstGeom>
          <a:blipFill dpi="0" rotWithShape="1">
            <a:blip r:embed="rId3" cstate="print"/>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矩形 108"/>
          <p:cNvSpPr/>
          <p:nvPr/>
        </p:nvSpPr>
        <p:spPr>
          <a:xfrm>
            <a:off x="-762000" y="0"/>
            <a:ext cx="13716000" cy="685800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dirty="0">
                <a:latin typeface="微软雅黑" panose="020B0503020204020204" pitchFamily="34" charset="-122"/>
                <a:ea typeface="微软雅黑" panose="020B0503020204020204" pitchFamily="34" charset="-122"/>
              </a:rPr>
              <a:t>学会 </a:t>
            </a:r>
            <a:r>
              <a:rPr lang="en-US" altLang="zh-CN" sz="8800" dirty="0">
                <a:solidFill>
                  <a:srgbClr val="FF0000"/>
                </a:solidFill>
                <a:latin typeface="微软雅黑" panose="020B0503020204020204" pitchFamily="34" charset="-122"/>
                <a:ea typeface="微软雅黑" panose="020B0503020204020204" pitchFamily="34" charset="-122"/>
              </a:rPr>
              <a:t>PKI</a:t>
            </a:r>
            <a:r>
              <a:rPr lang="zh-CN" altLang="en-US" sz="7200" dirty="0">
                <a:latin typeface="微软雅黑" panose="020B0503020204020204" pitchFamily="34" charset="-122"/>
                <a:ea typeface="微软雅黑" panose="020B0503020204020204" pitchFamily="34" charset="-122"/>
              </a:rPr>
              <a:t>，搞定产品都不怕！</a:t>
            </a:r>
            <a:endParaRPr lang="en-US" sz="72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课程目标</a:t>
            </a:r>
            <a:endParaRPr lang="en-US" dirty="0"/>
          </a:p>
        </p:txBody>
      </p:sp>
      <p:sp>
        <p:nvSpPr>
          <p:cNvPr id="6" name="内容占位符 5"/>
          <p:cNvSpPr>
            <a:spLocks noGrp="1"/>
          </p:cNvSpPr>
          <p:nvPr>
            <p:ph sz="quarter" idx="11"/>
          </p:nvPr>
        </p:nvSpPr>
        <p:spPr>
          <a:xfrm>
            <a:off x="4295800" y="1671713"/>
            <a:ext cx="7344816" cy="3667124"/>
          </a:xfrm>
        </p:spPr>
        <p:txBody>
          <a:bodyPr>
            <a:normAutofit/>
          </a:bodyPr>
          <a:lstStyle/>
          <a:p>
            <a:r>
              <a:rPr lang="zh-CN" altLang="en-US" sz="2400">
                <a:ea typeface="微软雅黑" panose="020B0503020204020204" pitchFamily="34" charset="-122"/>
              </a:rPr>
              <a:t>通过</a:t>
            </a:r>
            <a:r>
              <a:rPr lang="en-US" altLang="zh-CN" sz="2400">
                <a:ea typeface="微软雅黑" panose="020B0503020204020204" pitchFamily="34" charset="-122"/>
              </a:rPr>
              <a:t>2</a:t>
            </a:r>
            <a:r>
              <a:rPr lang="zh-CN" altLang="en-US" sz="2400">
                <a:ea typeface="微软雅黑" panose="020B0503020204020204" pitchFamily="34" charset="-122"/>
              </a:rPr>
              <a:t>小时的课程培训，技术序列同事</a:t>
            </a:r>
            <a:endParaRPr lang="en-US" altLang="zh-CN" sz="2400">
              <a:ea typeface="微软雅黑" panose="020B0503020204020204" pitchFamily="34" charset="-122"/>
            </a:endParaRPr>
          </a:p>
          <a:p>
            <a:pPr marL="0" indent="0">
              <a:buNone/>
            </a:pPr>
            <a:endParaRPr lang="en-US" altLang="zh-CN" sz="2400">
              <a:ea typeface="微软雅黑" panose="020B0503020204020204" pitchFamily="34" charset="-122"/>
            </a:endParaRPr>
          </a:p>
          <a:p>
            <a:r>
              <a:rPr lang="zh-CN" altLang="en-US" sz="2400">
                <a:ea typeface="微软雅黑" panose="020B0503020204020204" pitchFamily="34" charset="-122"/>
              </a:rPr>
              <a:t>可以清楚说明</a:t>
            </a:r>
            <a:r>
              <a:rPr lang="en-US" altLang="zh-CN" sz="2400">
                <a:ea typeface="微软雅黑" panose="020B0503020204020204" pitchFamily="34" charset="-122"/>
              </a:rPr>
              <a:t>PKI</a:t>
            </a:r>
            <a:r>
              <a:rPr lang="zh-CN" altLang="en-US" sz="2400">
                <a:ea typeface="微软雅黑" panose="020B0503020204020204" pitchFamily="34" charset="-122"/>
              </a:rPr>
              <a:t>相关的技术要点，</a:t>
            </a:r>
            <a:endParaRPr lang="en-US" altLang="zh-CN" sz="2400">
              <a:ea typeface="微软雅黑" panose="020B0503020204020204" pitchFamily="34" charset="-122"/>
            </a:endParaRPr>
          </a:p>
          <a:p>
            <a:endParaRPr lang="en-US" altLang="zh-CN" sz="2400">
              <a:ea typeface="微软雅黑" panose="020B0503020204020204" pitchFamily="34" charset="-122"/>
            </a:endParaRPr>
          </a:p>
          <a:p>
            <a:r>
              <a:rPr lang="zh-CN" altLang="en-US" sz="2400">
                <a:ea typeface="微软雅黑" panose="020B0503020204020204" pitchFamily="34" charset="-122"/>
              </a:rPr>
              <a:t>在后续工作中总结掌握所负责产品的</a:t>
            </a:r>
            <a:r>
              <a:rPr lang="en-US" altLang="zh-CN" sz="2400">
                <a:ea typeface="微软雅黑" panose="020B0503020204020204" pitchFamily="34" charset="-122"/>
              </a:rPr>
              <a:t>PKI</a:t>
            </a:r>
            <a:r>
              <a:rPr lang="zh-CN" altLang="en-US" sz="2400">
                <a:ea typeface="微软雅黑" panose="020B0503020204020204" pitchFamily="34" charset="-122"/>
              </a:rPr>
              <a:t>技术细节。</a:t>
            </a:r>
            <a:endParaRPr lang="en-US" altLang="zh-CN" sz="2400">
              <a:ea typeface="微软雅黑" panose="020B0503020204020204" pitchFamily="34" charset="-122"/>
            </a:endParaRPr>
          </a:p>
          <a:p>
            <a:endParaRPr lang="en-US" dirty="0">
              <a:ea typeface="微软雅黑" panose="020B0503020204020204" pitchFamily="34" charset="-122"/>
            </a:endParaRPr>
          </a:p>
        </p:txBody>
      </p:sp>
      <p:sp>
        <p:nvSpPr>
          <p:cNvPr id="7" name="文本占位符 6"/>
          <p:cNvSpPr>
            <a:spLocks noGrp="1"/>
          </p:cNvSpPr>
          <p:nvPr>
            <p:ph type="body" sz="quarter" idx="10"/>
          </p:nvPr>
        </p:nvSpPr>
        <p:spPr/>
        <p:txBody>
          <a:bodyPr/>
          <a:lstStyle/>
          <a:p>
            <a:endParaRPr lang="zh-CN" altLang="en-US"/>
          </a:p>
        </p:txBody>
      </p:sp>
      <p:sp>
        <p:nvSpPr>
          <p:cNvPr id="4" name="灯片编号占位符 3"/>
          <p:cNvSpPr>
            <a:spLocks noGrp="1"/>
          </p:cNvSpPr>
          <p:nvPr>
            <p:ph type="sldNum" sz="quarter" idx="4294967295"/>
          </p:nvPr>
        </p:nvSpPr>
        <p:spPr>
          <a:xfrm>
            <a:off x="9448800" y="6356350"/>
            <a:ext cx="2743200" cy="365125"/>
          </a:xfrm>
        </p:spPr>
        <p:txBody>
          <a:bodyPr/>
          <a:lstStyle/>
          <a:p>
            <a:fld id="{2AEF8E13-4F04-4E18-B30B-E839F5FB1F19}" type="slidenum">
              <a:rPr lang="zh-CN" altLang="en-US" smtClean="0">
                <a:ea typeface="微软雅黑" panose="020B0503020204020204" pitchFamily="34" charset="-122"/>
              </a:rPr>
              <a:t>7</a:t>
            </a:fld>
            <a:endParaRPr lang="zh-CN" altLang="en-US">
              <a:ea typeface="微软雅黑" panose="020B0503020204020204" pitchFamily="34" charset="-122"/>
            </a:endParaRPr>
          </a:p>
        </p:txBody>
      </p:sp>
      <p:sp>
        <p:nvSpPr>
          <p:cNvPr id="3" name="页脚占位符 2"/>
          <p:cNvSpPr>
            <a:spLocks noGrp="1"/>
          </p:cNvSpPr>
          <p:nvPr>
            <p:ph type="ftr" sz="quarter" idx="4294967295"/>
          </p:nvPr>
        </p:nvSpPr>
        <p:spPr>
          <a:xfrm>
            <a:off x="0" y="6356350"/>
            <a:ext cx="1454150" cy="365125"/>
          </a:xfrm>
        </p:spPr>
        <p:txBody>
          <a:bodyPr/>
          <a:lstStyle/>
          <a:p>
            <a:r>
              <a:rPr lang="en-US" altLang="zh-CN">
                <a:ea typeface="微软雅黑" panose="020B0503020204020204" pitchFamily="34" charset="-122"/>
              </a:rPr>
              <a:t>PKI</a:t>
            </a:r>
            <a:r>
              <a:rPr lang="zh-CN" altLang="en-US">
                <a:ea typeface="微软雅黑" panose="020B0503020204020204" pitchFamily="34" charset="-122"/>
              </a:rPr>
              <a:t>产品之</a:t>
            </a:r>
            <a:r>
              <a:rPr lang="en-US" altLang="zh-CN">
                <a:ea typeface="微软雅黑" panose="020B0503020204020204" pitchFamily="34" charset="-122"/>
              </a:rPr>
              <a:t>STAR</a:t>
            </a:r>
            <a:endParaRPr lang="en-US" dirty="0">
              <a:ea typeface="微软雅黑" panose="020B0503020204020204" pitchFamily="34" charset="-122"/>
            </a:endParaRPr>
          </a:p>
        </p:txBody>
      </p:sp>
      <p:sp>
        <p:nvSpPr>
          <p:cNvPr id="2" name="日期占位符 1"/>
          <p:cNvSpPr>
            <a:spLocks noGrp="1"/>
          </p:cNvSpPr>
          <p:nvPr>
            <p:ph type="dt" sz="half" idx="4294967295"/>
          </p:nvPr>
        </p:nvSpPr>
        <p:spPr>
          <a:xfrm>
            <a:off x="5816600" y="6356349"/>
            <a:ext cx="1079500" cy="365125"/>
          </a:xfrm>
        </p:spPr>
        <p:txBody>
          <a:bodyPr/>
          <a:lstStyle/>
          <a:p>
            <a:fld id="{C07701B4-A39C-4FBC-AE17-77B10C7DE8E0}" type="datetime1">
              <a:rPr lang="zh-CN" altLang="en-US" smtClean="0">
                <a:ea typeface="微软雅黑" panose="020B0503020204020204" pitchFamily="34" charset="-122"/>
              </a:rPr>
              <a:t>2021/12/1</a:t>
            </a:fld>
            <a:endParaRPr lang="zh-CN" altLang="en-US" dirty="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525" y="719755"/>
            <a:ext cx="10992949" cy="5418490"/>
          </a:xfrm>
          <a:prstGeom prst="rect">
            <a:avLst/>
          </a:prstGeom>
        </p:spPr>
      </p:pic>
      <p:sp>
        <p:nvSpPr>
          <p:cNvPr id="5" name="标题 4"/>
          <p:cNvSpPr>
            <a:spLocks noGrp="1"/>
          </p:cNvSpPr>
          <p:nvPr>
            <p:ph type="title"/>
          </p:nvPr>
        </p:nvSpPr>
        <p:spPr/>
        <p:txBody>
          <a:bodyPr/>
          <a:lstStyle/>
          <a:p>
            <a:endParaRPr lang="en-US" dirty="0"/>
          </a:p>
        </p:txBody>
      </p:sp>
      <p:sp>
        <p:nvSpPr>
          <p:cNvPr id="2" name="日期占位符 1"/>
          <p:cNvSpPr>
            <a:spLocks noGrp="1"/>
          </p:cNvSpPr>
          <p:nvPr>
            <p:ph type="dt" sz="half" idx="10"/>
          </p:nvPr>
        </p:nvSpPr>
        <p:spPr/>
        <p:txBody>
          <a:bodyPr/>
          <a:lstStyle/>
          <a:p>
            <a:fld id="{F732C182-B2BE-4447-BC4B-9F6D239DEBF9}" type="datetime1">
              <a:rPr lang="zh-CN" altLang="en-US" smtClean="0">
                <a:ea typeface="微软雅黑" panose="020B0503020204020204" pitchFamily="34" charset="-122"/>
              </a:rPr>
              <a:t>2021/12/1</a:t>
            </a:fld>
            <a:endParaRPr lang="zh-CN" altLang="en-US">
              <a:ea typeface="微软雅黑" panose="020B0503020204020204" pitchFamily="34" charset="-122"/>
            </a:endParaRPr>
          </a:p>
        </p:txBody>
      </p:sp>
      <p:sp>
        <p:nvSpPr>
          <p:cNvPr id="3" name="页脚占位符 2"/>
          <p:cNvSpPr>
            <a:spLocks noGrp="1"/>
          </p:cNvSpPr>
          <p:nvPr>
            <p:ph type="ftr" sz="quarter" idx="11"/>
          </p:nvPr>
        </p:nvSpPr>
        <p:spPr/>
        <p:txBody>
          <a:bodyPr/>
          <a:lstStyle/>
          <a:p>
            <a:r>
              <a:rPr lang="en-US" altLang="zh-CN" dirty="0">
                <a:ea typeface="微软雅黑" panose="020B0503020204020204" pitchFamily="34" charset="-122"/>
              </a:rPr>
              <a:t>PKI</a:t>
            </a:r>
            <a:r>
              <a:rPr lang="zh-CN" altLang="en-US" dirty="0">
                <a:ea typeface="微软雅黑" panose="020B0503020204020204" pitchFamily="34" charset="-122"/>
              </a:rPr>
              <a:t>产品之</a:t>
            </a:r>
            <a:r>
              <a:rPr lang="en-US" altLang="zh-CN" dirty="0">
                <a:ea typeface="微软雅黑" panose="020B0503020204020204" pitchFamily="34" charset="-122"/>
              </a:rPr>
              <a:t>STAR</a:t>
            </a:r>
            <a:endParaRPr lang="en-US" dirty="0">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AEF8E13-4F04-4E18-B30B-E839F5FB1F19}" type="slidenum">
              <a:rPr lang="zh-CN" altLang="en-US" smtClean="0">
                <a:ea typeface="微软雅黑" panose="020B0503020204020204" pitchFamily="34" charset="-122"/>
              </a:rPr>
              <a:t>8</a:t>
            </a:fld>
            <a:endParaRPr lang="zh-CN" altLang="en-US">
              <a:ea typeface="微软雅黑" panose="020B0503020204020204" pitchFamily="34" charset="-122"/>
            </a:endParaRPr>
          </a:p>
        </p:txBody>
      </p:sp>
      <p:pic>
        <p:nvPicPr>
          <p:cNvPr id="7" name="内容占位符 6"/>
          <p:cNvPicPr>
            <a:picLocks noGrp="1" noChangeAspect="1"/>
          </p:cNvPicPr>
          <p:nvPr>
            <p:ph idx="1"/>
          </p:nvPr>
        </p:nvPicPr>
        <p:blipFill>
          <a:blip r:embed="rId3" cstate="print"/>
          <a:stretch>
            <a:fillRect/>
          </a:stretch>
        </p:blipFill>
        <p:spPr>
          <a:xfrm>
            <a:off x="1500966" y="1122363"/>
            <a:ext cx="9147206" cy="516731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H_Others_1"/>
          <p:cNvSpPr/>
          <p:nvPr>
            <p:custDataLst>
              <p:tags r:id="rId2"/>
            </p:custDataLst>
          </p:nvPr>
        </p:nvSpPr>
        <p:spPr>
          <a:xfrm>
            <a:off x="1703512" y="1916832"/>
            <a:ext cx="650692" cy="979004"/>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4" name="MH_Title"/>
          <p:cNvSpPr/>
          <p:nvPr>
            <p:custDataLst>
              <p:tags r:id="rId3"/>
            </p:custDataLst>
          </p:nvPr>
        </p:nvSpPr>
        <p:spPr>
          <a:xfrm>
            <a:off x="1854243" y="1916836"/>
            <a:ext cx="7124700" cy="979001"/>
          </a:xfrm>
          <a:custGeom>
            <a:avLst/>
            <a:gdLst>
              <a:gd name="connsiteX0" fmla="*/ 500231 w 7124700"/>
              <a:gd name="connsiteY0" fmla="*/ 216261 h 979001"/>
              <a:gd name="connsiteX1" fmla="*/ 500231 w 7124700"/>
              <a:gd name="connsiteY1" fmla="*/ 979001 h 979001"/>
              <a:gd name="connsiteX2" fmla="*/ 0 w 7124700"/>
              <a:gd name="connsiteY2" fmla="*/ 979001 h 979001"/>
              <a:gd name="connsiteX3" fmla="*/ 1230440 w 7124700"/>
              <a:gd name="connsiteY3" fmla="*/ 0 h 979001"/>
              <a:gd name="connsiteX4" fmla="*/ 2896778 w 7124700"/>
              <a:gd name="connsiteY4" fmla="*/ 0 h 979001"/>
              <a:gd name="connsiteX5" fmla="*/ 4620162 w 7124700"/>
              <a:gd name="connsiteY5" fmla="*/ 0 h 979001"/>
              <a:gd name="connsiteX6" fmla="*/ 5458362 w 7124700"/>
              <a:gd name="connsiteY6" fmla="*/ 0 h 979001"/>
              <a:gd name="connsiteX7" fmla="*/ 6286500 w 7124700"/>
              <a:gd name="connsiteY7" fmla="*/ 0 h 979001"/>
              <a:gd name="connsiteX8" fmla="*/ 7124700 w 7124700"/>
              <a:gd name="connsiteY8" fmla="*/ 0 h 979001"/>
              <a:gd name="connsiteX9" fmla="*/ 7124700 w 7124700"/>
              <a:gd name="connsiteY9" fmla="*/ 979001 h 979001"/>
              <a:gd name="connsiteX10" fmla="*/ 6286500 w 7124700"/>
              <a:gd name="connsiteY10" fmla="*/ 979001 h 979001"/>
              <a:gd name="connsiteX11" fmla="*/ 5458362 w 7124700"/>
              <a:gd name="connsiteY11" fmla="*/ 979001 h 979001"/>
              <a:gd name="connsiteX12" fmla="*/ 4620162 w 7124700"/>
              <a:gd name="connsiteY12" fmla="*/ 979001 h 979001"/>
              <a:gd name="connsiteX13" fmla="*/ 2896778 w 7124700"/>
              <a:gd name="connsiteY13" fmla="*/ 979001 h 979001"/>
              <a:gd name="connsiteX14" fmla="*/ 2166569 w 7124700"/>
              <a:gd name="connsiteY14" fmla="*/ 979001 h 979001"/>
              <a:gd name="connsiteX15" fmla="*/ 1666338 w 7124700"/>
              <a:gd name="connsiteY15" fmla="*/ 979001 h 979001"/>
              <a:gd name="connsiteX16" fmla="*/ 1230440 w 7124700"/>
              <a:gd name="connsiteY16" fmla="*/ 979001 h 97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24700" h="979001">
                <a:moveTo>
                  <a:pt x="500231" y="216261"/>
                </a:moveTo>
                <a:lnTo>
                  <a:pt x="500231" y="979001"/>
                </a:lnTo>
                <a:lnTo>
                  <a:pt x="0" y="979001"/>
                </a:lnTo>
                <a:close/>
                <a:moveTo>
                  <a:pt x="1230440" y="0"/>
                </a:moveTo>
                <a:lnTo>
                  <a:pt x="2896778" y="0"/>
                </a:lnTo>
                <a:lnTo>
                  <a:pt x="4620162" y="0"/>
                </a:lnTo>
                <a:lnTo>
                  <a:pt x="5458362" y="0"/>
                </a:lnTo>
                <a:lnTo>
                  <a:pt x="6286500" y="0"/>
                </a:lnTo>
                <a:lnTo>
                  <a:pt x="7124700" y="0"/>
                </a:lnTo>
                <a:lnTo>
                  <a:pt x="7124700" y="979001"/>
                </a:lnTo>
                <a:lnTo>
                  <a:pt x="6286500" y="979001"/>
                </a:lnTo>
                <a:lnTo>
                  <a:pt x="5458362" y="979001"/>
                </a:lnTo>
                <a:lnTo>
                  <a:pt x="4620162" y="979001"/>
                </a:lnTo>
                <a:lnTo>
                  <a:pt x="2896778" y="979001"/>
                </a:lnTo>
                <a:lnTo>
                  <a:pt x="2166569" y="979001"/>
                </a:lnTo>
                <a:lnTo>
                  <a:pt x="1666338" y="979001"/>
                </a:lnTo>
                <a:lnTo>
                  <a:pt x="1230440" y="979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0" tIns="0" rIns="0" bIns="0" numCol="1" spcCol="0" rtlCol="0" fromWordArt="0" anchor="ctr" anchorCtr="0" forceAA="0" compatLnSpc="1">
            <a:normAutofit/>
          </a:bodyPr>
          <a:lstStyle/>
          <a:p>
            <a:r>
              <a:rPr lang="zh-CN" altLang="en-US" sz="3200" spc="200" dirty="0">
                <a:solidFill>
                  <a:srgbClr val="FFFFFF"/>
                </a:solidFill>
                <a:latin typeface="微软雅黑" panose="020B0503020204020204" pitchFamily="34" charset="-122"/>
                <a:ea typeface="微软雅黑" panose="020B0503020204020204" pitchFamily="34" charset="-122"/>
              </a:rPr>
              <a:t>认证</a:t>
            </a:r>
          </a:p>
        </p:txBody>
      </p:sp>
      <p:sp>
        <p:nvSpPr>
          <p:cNvPr id="39" name="MH_Number"/>
          <p:cNvSpPr/>
          <p:nvPr>
            <p:custDataLst>
              <p:tags r:id="rId4"/>
            </p:custDataLst>
          </p:nvPr>
        </p:nvSpPr>
        <p:spPr>
          <a:xfrm>
            <a:off x="2344680" y="1916833"/>
            <a:ext cx="725865" cy="979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7500"/>
          </a:bodyPr>
          <a:lstStyle/>
          <a:p>
            <a:pPr algn="ctr"/>
            <a:r>
              <a:rPr lang="en-US" altLang="zh-CN" sz="6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6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3215680" y="3284984"/>
            <a:ext cx="1872208" cy="914400"/>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签名</a:t>
            </a:r>
            <a:endParaRPr lang="en-US" sz="2400" dirty="0">
              <a:ea typeface="微软雅黑" panose="020B0503020204020204" pitchFamily="34" charset="-122"/>
            </a:endParaRPr>
          </a:p>
        </p:txBody>
      </p:sp>
      <p:sp>
        <p:nvSpPr>
          <p:cNvPr id="6" name="文本框 5"/>
          <p:cNvSpPr txBox="1"/>
          <p:nvPr/>
        </p:nvSpPr>
        <p:spPr>
          <a:xfrm>
            <a:off x="3215856" y="4199167"/>
            <a:ext cx="1512168" cy="914400"/>
          </a:xfrm>
          <a:prstGeom prst="rect">
            <a:avLst/>
          </a:prstGeom>
        </p:spPr>
        <p:txBody>
          <a:bodyPr vert="horz" wrap="none" lIns="91440" tIns="45720" rIns="91440" bIns="45720" rtlCol="0" anchor="ctr">
            <a:noAutofit/>
          </a:bodyPr>
          <a:lstStyle/>
          <a:p>
            <a:pPr algn="l"/>
            <a:r>
              <a:rPr lang="zh-CN" altLang="en-US" sz="2400" dirty="0">
                <a:ea typeface="微软雅黑" panose="020B0503020204020204" pitchFamily="34" charset="-122"/>
              </a:rPr>
              <a:t>验签</a:t>
            </a:r>
            <a:endParaRPr lang="en-US" sz="2400" dirty="0">
              <a:ea typeface="微软雅黑" panose="020B0503020204020204" pitchFamily="34" charset="-122"/>
            </a:endParaRPr>
          </a:p>
        </p:txBody>
      </p:sp>
      <p:sp>
        <p:nvSpPr>
          <p:cNvPr id="2" name="文本框 1"/>
          <p:cNvSpPr txBox="1"/>
          <p:nvPr/>
        </p:nvSpPr>
        <p:spPr>
          <a:xfrm>
            <a:off x="3215856" y="4989107"/>
            <a:ext cx="1512168" cy="914400"/>
          </a:xfrm>
          <a:prstGeom prst="rect">
            <a:avLst/>
          </a:prstGeom>
        </p:spPr>
        <p:txBody>
          <a:bodyPr vert="horz" wrap="none" lIns="91440" tIns="45720" rIns="91440" bIns="45720" rtlCol="0" anchor="ctr">
            <a:noAutofit/>
          </a:bodyPr>
          <a:lstStyle/>
          <a:p>
            <a:pPr algn="l"/>
            <a:r>
              <a:rPr lang="zh-CN" altLang="zh-CN" sz="2400" dirty="0">
                <a:ea typeface="微软雅黑" panose="020B0503020204020204" pitchFamily="34" charset="-122"/>
              </a:rPr>
              <a:t>数字信封</a:t>
            </a:r>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352"/>
  <p:tag name="MH_SECTIONID" val="353,354,355,"/>
</p:tagLst>
</file>

<file path=ppt/tags/tag10.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ENTRY"/>
  <p:tag name="ID" val="626781"/>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NUMBER"/>
  <p:tag name="ID" val="626781"/>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ENTRY"/>
  <p:tag name="ID" val="626781"/>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NUMBER"/>
  <p:tag name="ID" val="626781"/>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AUTOCOLOR" val="TRUE"/>
  <p:tag name="MH_TYPE" val="SECTION"/>
  <p:tag name="ID" val="626781"/>
</p:tagLst>
</file>

<file path=ppt/tags/tag15.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OTHERS"/>
  <p:tag name="ID" val="626781"/>
</p:tagLst>
</file>

<file path=ppt/tags/tag16.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TITLE"/>
  <p:tag name="ID" val="626781"/>
</p:tagLst>
</file>

<file path=ppt/tags/tag17.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NUMBER"/>
  <p:tag name="ID" val="626781"/>
  <p:tag name="MH_ORDER" val="NUMBER"/>
</p:tagLst>
</file>

<file path=ppt/tags/tag18.xml><?xml version="1.0" encoding="utf-8"?>
<p:tagLst xmlns:a="http://schemas.openxmlformats.org/drawingml/2006/main" xmlns:r="http://schemas.openxmlformats.org/officeDocument/2006/relationships" xmlns:p="http://schemas.openxmlformats.org/presentationml/2006/main">
  <p:tag name="LINKREPLACED" val="True"/>
</p:tagLst>
</file>

<file path=ppt/tags/tag19.xml><?xml version="1.0" encoding="utf-8"?>
<p:tagLst xmlns:a="http://schemas.openxmlformats.org/drawingml/2006/main" xmlns:r="http://schemas.openxmlformats.org/officeDocument/2006/relationships" xmlns:p="http://schemas.openxmlformats.org/presentationml/2006/main">
  <p:tag name="PA" val="v5.2.10"/>
  <p:tag name="SCENESHAPETYPE" val="SceneShape"/>
  <p:tag name="SCENESHAPESUBTYPE" val="ScenePicShape"/>
  <p:tag name="SCENESHAPENAME" val="轮播图形"/>
  <p:tag name="LOOPID" val="637242135006713934"/>
  <p:tag name="RESOURCEID" val="637242135006743918"/>
  <p:tag name="SCENEID" val="Unkown"/>
  <p:tag name="SCENELINKIDS" val="6"/>
  <p:tag name="ANIMSTRING" val="115f271f69546d54d015f9a5a7d64583"/>
  <p:tag name="RESOURCELIBID_ANIM" val="256"/>
</p:tagLst>
</file>

<file path=ppt/tags/tag2.xml><?xml version="1.0" encoding="utf-8"?>
<p:tagLst xmlns:a="http://schemas.openxmlformats.org/drawingml/2006/main" xmlns:r="http://schemas.openxmlformats.org/officeDocument/2006/relationships" xmlns:p="http://schemas.openxmlformats.org/presentationml/2006/main">
  <p:tag name="ISLIDE.SMARTDIAGRAM" val="#365891;"/>
</p:tagLst>
</file>

<file path=ppt/tags/tag20.xml><?xml version="1.0" encoding="utf-8"?>
<p:tagLst xmlns:a="http://schemas.openxmlformats.org/drawingml/2006/main" xmlns:r="http://schemas.openxmlformats.org/officeDocument/2006/relationships" xmlns:p="http://schemas.openxmlformats.org/presentationml/2006/main">
  <p:tag name="SCENESHAPETYPE" val="SceneShape"/>
  <p:tag name="SCENESHAPESUBTYPE" val="ScenePicShape"/>
  <p:tag name="SCENESHAPENAME" val="轮播图形"/>
  <p:tag name="LOOPID" val="637242133124835900"/>
  <p:tag name="RESOURCEID" val="637242133124865928"/>
  <p:tag name="SCENEID" val="Unkown"/>
  <p:tag name="SCENELINKIDS" val="7"/>
  <p:tag name="ANIMSTRING" val="5ea0980db87619738f1b6d3b933912ff"/>
  <p:tag name="PA" val="v5.2.10"/>
  <p:tag name="RESOURCELIBID_ANIM" val="256"/>
</p:tagLst>
</file>

<file path=ppt/tags/tag21.xml><?xml version="1.0" encoding="utf-8"?>
<p:tagLst xmlns:a="http://schemas.openxmlformats.org/drawingml/2006/main" xmlns:r="http://schemas.openxmlformats.org/officeDocument/2006/relationships" xmlns:p="http://schemas.openxmlformats.org/presentationml/2006/main">
  <p:tag name="SCENESHAPETYPE" val="SceneShape"/>
  <p:tag name="SCENESHAPESUBTYPE" val="ScenePicShape"/>
  <p:tag name="SCENESHAPENAME" val="轮播图形"/>
  <p:tag name="LOOPID" val="637242133764367086"/>
  <p:tag name="RESOURCEID" val="637242133764407089"/>
  <p:tag name="SCENEID" val="Unkown"/>
  <p:tag name="SCENELINKIDS" val="8"/>
  <p:tag name="ANIMSTRING" val="5ea0980db87619738f1b6d3b933912ff"/>
  <p:tag name="PA" val="v5.2.10"/>
  <p:tag name="RESOURCELIBID_ANIM" val="256"/>
</p:tagLst>
</file>

<file path=ppt/tags/tag22.xml><?xml version="1.0" encoding="utf-8"?>
<p:tagLst xmlns:a="http://schemas.openxmlformats.org/drawingml/2006/main" xmlns:r="http://schemas.openxmlformats.org/officeDocument/2006/relationships" xmlns:p="http://schemas.openxmlformats.org/presentationml/2006/main">
  <p:tag name="SCENESHAPETYPE" val="SceneShape"/>
  <p:tag name="SCENESHAPESUBTYPE" val="ScenePicShape"/>
  <p:tag name="SCENESHAPENAME" val="轮播图形"/>
  <p:tag name="LOOPID" val="637242133851288824"/>
  <p:tag name="RESOURCEID" val="637242133851308927"/>
  <p:tag name="SCENEID" val="Unkown"/>
  <p:tag name="SCENELINKIDS" val="10"/>
  <p:tag name="ANIMSTRING" val="5ea0980db87619738f1b6d3b933912ff"/>
  <p:tag name="PA" val="v5.2.10"/>
  <p:tag name="RESOURCELIBID_ANIM" val="256"/>
</p:tagLst>
</file>

<file path=ppt/tags/tag23.xml><?xml version="1.0" encoding="utf-8"?>
<p:tagLst xmlns:a="http://schemas.openxmlformats.org/drawingml/2006/main" xmlns:r="http://schemas.openxmlformats.org/officeDocument/2006/relationships" xmlns:p="http://schemas.openxmlformats.org/presentationml/2006/main">
  <p:tag name="PA" val="v5.2.10"/>
  <p:tag name="SCENESHAPETYPE" val="SceneShape"/>
  <p:tag name="SCENESHAPESUBTYPE" val="ScenePicShape"/>
  <p:tag name="SCENESHAPENAME" val="轮播图形"/>
  <p:tag name="LOOPID" val="637242135006713934"/>
  <p:tag name="RESOURCEID" val="637242135006743918"/>
  <p:tag name="SCENEID" val="Unkown"/>
  <p:tag name="SCENELINKIDS" val="6"/>
  <p:tag name="ANIMSTRING" val="115f271f69546d54d015f9a5a7d64583"/>
  <p:tag name="RESOURCELIBID_ANIM" val="256"/>
</p:tagLst>
</file>

<file path=ppt/tags/tag24.xml><?xml version="1.0" encoding="utf-8"?>
<p:tagLst xmlns:a="http://schemas.openxmlformats.org/drawingml/2006/main" xmlns:r="http://schemas.openxmlformats.org/officeDocument/2006/relationships" xmlns:p="http://schemas.openxmlformats.org/presentationml/2006/main">
  <p:tag name="ISLIDE.ICON" val="#111807;#111807;#90478;#108492;"/>
</p:tagLst>
</file>

<file path=ppt/tags/tag25.xml><?xml version="1.0" encoding="utf-8"?>
<p:tagLst xmlns:a="http://schemas.openxmlformats.org/drawingml/2006/main" xmlns:r="http://schemas.openxmlformats.org/officeDocument/2006/relationships" xmlns:p="http://schemas.openxmlformats.org/presentationml/2006/main">
  <p:tag name="ISLIDE.ICON" val="#111807;#111807;#90478;#108492;"/>
</p:tagLst>
</file>

<file path=ppt/tags/tag26.xml><?xml version="1.0" encoding="utf-8"?>
<p:tagLst xmlns:a="http://schemas.openxmlformats.org/drawingml/2006/main" xmlns:r="http://schemas.openxmlformats.org/officeDocument/2006/relationships" xmlns:p="http://schemas.openxmlformats.org/presentationml/2006/main">
  <p:tag name="ISLIDE.ICON" val="#111807;#111807;#90478;#108492;"/>
</p:tagLst>
</file>

<file path=ppt/tags/tag27.xml><?xml version="1.0" encoding="utf-8"?>
<p:tagLst xmlns:a="http://schemas.openxmlformats.org/drawingml/2006/main" xmlns:r="http://schemas.openxmlformats.org/officeDocument/2006/relationships" xmlns:p="http://schemas.openxmlformats.org/presentationml/2006/main">
  <p:tag name="PA" val="v5.2.10"/>
  <p:tag name="SCENESHAPETYPE" val="SceneShape"/>
  <p:tag name="SCENESHAPESUBTYPE" val="ScenePicShape"/>
  <p:tag name="SCENESHAPENAME" val="轮播图形"/>
  <p:tag name="LOOPID" val="637242135006713934"/>
  <p:tag name="RESOURCEID" val="637242135006743918"/>
  <p:tag name="SCENEID" val="Unkown"/>
  <p:tag name="SCENELINKIDS" val="6"/>
  <p:tag name="ANIMSTRING" val="115f271f69546d54d015f9a5a7d64583"/>
  <p:tag name="RESOURCELIBID_ANIM" val="256"/>
</p:tagLst>
</file>

<file path=ppt/tags/tag28.xml><?xml version="1.0" encoding="utf-8"?>
<p:tagLst xmlns:a="http://schemas.openxmlformats.org/drawingml/2006/main" xmlns:r="http://schemas.openxmlformats.org/officeDocument/2006/relationships" xmlns:p="http://schemas.openxmlformats.org/presentationml/2006/main">
  <p:tag name="ISLIDE.ICON" val="#111807;#111807;#90478;#108492;"/>
</p:tagLst>
</file>

<file path=ppt/tags/tag29.xml><?xml version="1.0" encoding="utf-8"?>
<p:tagLst xmlns:a="http://schemas.openxmlformats.org/drawingml/2006/main" xmlns:r="http://schemas.openxmlformats.org/officeDocument/2006/relationships" xmlns:p="http://schemas.openxmlformats.org/presentationml/2006/main">
  <p:tag name="ISLIDE.ICON" val="#111807;#111807;#90478;#108492;"/>
</p:tagLst>
</file>

<file path=ppt/tags/tag3.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AUTOCOLOR" val="TRUE"/>
  <p:tag name="MH_TYPE" val="CONTENTS"/>
  <p:tag name="ID" val="626781"/>
</p:tagLst>
</file>

<file path=ppt/tags/tag30.xml><?xml version="1.0" encoding="utf-8"?>
<p:tagLst xmlns:a="http://schemas.openxmlformats.org/drawingml/2006/main" xmlns:r="http://schemas.openxmlformats.org/officeDocument/2006/relationships" xmlns:p="http://schemas.openxmlformats.org/presentationml/2006/main">
  <p:tag name="ISLIDE.ICON" val="#405391;"/>
</p:tagLst>
</file>

<file path=ppt/tags/tag31.xml><?xml version="1.0" encoding="utf-8"?>
<p:tagLst xmlns:a="http://schemas.openxmlformats.org/drawingml/2006/main" xmlns:r="http://schemas.openxmlformats.org/officeDocument/2006/relationships" xmlns:p="http://schemas.openxmlformats.org/presentationml/2006/main">
  <p:tag name="ISLIDE.ICON" val="#111807;#111807;#90478;#108492;"/>
</p:tagLst>
</file>

<file path=ppt/tags/tag32.xml><?xml version="1.0" encoding="utf-8"?>
<p:tagLst xmlns:a="http://schemas.openxmlformats.org/drawingml/2006/main" xmlns:r="http://schemas.openxmlformats.org/officeDocument/2006/relationships" xmlns:p="http://schemas.openxmlformats.org/presentationml/2006/main">
  <p:tag name="ISLIDE.ICON" val="#111807;#111807;#90478;#108492;"/>
</p:tagLst>
</file>

<file path=ppt/tags/tag33.xml><?xml version="1.0" encoding="utf-8"?>
<p:tagLst xmlns:a="http://schemas.openxmlformats.org/drawingml/2006/main" xmlns:r="http://schemas.openxmlformats.org/officeDocument/2006/relationships" xmlns:p="http://schemas.openxmlformats.org/presentationml/2006/main">
  <p:tag name="ISLIDE.ICON" val="#111807;"/>
</p:tagLst>
</file>

<file path=ppt/tags/tag34.xml><?xml version="1.0" encoding="utf-8"?>
<p:tagLst xmlns:a="http://schemas.openxmlformats.org/drawingml/2006/main" xmlns:r="http://schemas.openxmlformats.org/officeDocument/2006/relationships" xmlns:p="http://schemas.openxmlformats.org/presentationml/2006/main">
  <p:tag name="ISLIDE.DIAGRAM" val="#3251;"/>
  <p:tag name="ISLIDE.ICON" val="#72784;#80841;"/>
</p:tagLst>
</file>

<file path=ppt/tags/tag35.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AUTOCOLOR" val="TRUE"/>
  <p:tag name="MH_TYPE" val="SECTION"/>
  <p:tag name="ID" val="626781"/>
</p:tagLst>
</file>

<file path=ppt/tags/tag36.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OTHERS"/>
  <p:tag name="ID" val="626781"/>
</p:tagLst>
</file>

<file path=ppt/tags/tag37.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TITLE"/>
  <p:tag name="ID" val="626781"/>
</p:tagLst>
</file>

<file path=ppt/tags/tag38.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NUMBER"/>
  <p:tag name="ID" val="626781"/>
  <p:tag name="MH_ORDER" val="NUMBER"/>
</p:tagLst>
</file>

<file path=ppt/tags/tag39.xml><?xml version="1.0" encoding="utf-8"?>
<p:tagLst xmlns:a="http://schemas.openxmlformats.org/drawingml/2006/main" xmlns:r="http://schemas.openxmlformats.org/officeDocument/2006/relationships" xmlns:p="http://schemas.openxmlformats.org/presentationml/2006/main">
  <p:tag name="ISLIDE.DIAGRAM" val="#1321;"/>
</p:tagLst>
</file>

<file path=ppt/tags/tag4.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OTHERS"/>
  <p:tag name="ID" val="626781"/>
</p:tagLst>
</file>

<file path=ppt/tags/tag40.xml><?xml version="1.0" encoding="utf-8"?>
<p:tagLst xmlns:a="http://schemas.openxmlformats.org/drawingml/2006/main" xmlns:r="http://schemas.openxmlformats.org/officeDocument/2006/relationships" xmlns:p="http://schemas.openxmlformats.org/presentationml/2006/main">
  <p:tag name="ISLIDE.DIAGRAM" val="#1321"/>
</p:tagLst>
</file>

<file path=ppt/tags/tag41.xml><?xml version="1.0" encoding="utf-8"?>
<p:tagLst xmlns:a="http://schemas.openxmlformats.org/drawingml/2006/main" xmlns:r="http://schemas.openxmlformats.org/officeDocument/2006/relationships" xmlns:p="http://schemas.openxmlformats.org/presentationml/2006/main">
  <p:tag name="ISLIDE.DIAGRAM" val="#206413;"/>
</p:tagLst>
</file>

<file path=ppt/tags/tag42.xml><?xml version="1.0" encoding="utf-8"?>
<p:tagLst xmlns:a="http://schemas.openxmlformats.org/drawingml/2006/main" xmlns:r="http://schemas.openxmlformats.org/officeDocument/2006/relationships" xmlns:p="http://schemas.openxmlformats.org/presentationml/2006/main">
  <p:tag name="ISLIDE.DIAGRAM" val="#206413"/>
</p:tagLst>
</file>

<file path=ppt/tags/tag43.xml><?xml version="1.0" encoding="utf-8"?>
<p:tagLst xmlns:a="http://schemas.openxmlformats.org/drawingml/2006/main" xmlns:r="http://schemas.openxmlformats.org/officeDocument/2006/relationships" xmlns:p="http://schemas.openxmlformats.org/presentationml/2006/main">
  <p:tag name="ISLIDE.DIAGRAM" val="#293125;"/>
</p:tagLst>
</file>

<file path=ppt/tags/tag44.xml><?xml version="1.0" encoding="utf-8"?>
<p:tagLst xmlns:a="http://schemas.openxmlformats.org/drawingml/2006/main" xmlns:r="http://schemas.openxmlformats.org/officeDocument/2006/relationships" xmlns:p="http://schemas.openxmlformats.org/presentationml/2006/main">
  <p:tag name="ISLIDE.DIAGRAM" val="#293125"/>
</p:tagLst>
</file>

<file path=ppt/tags/tag45.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AUTOCOLOR" val="TRUE"/>
  <p:tag name="MH_TYPE" val="SECTION"/>
  <p:tag name="ID" val="626781"/>
</p:tagLst>
</file>

<file path=ppt/tags/tag46.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OTHERS"/>
  <p:tag name="ID" val="626781"/>
</p:tagLst>
</file>

<file path=ppt/tags/tag47.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TITLE"/>
  <p:tag name="ID" val="626781"/>
</p:tagLst>
</file>

<file path=ppt/tags/tag48.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NUMBER"/>
  <p:tag name="ID" val="626781"/>
  <p:tag name="MH_ORDER" val="NUMBER"/>
</p:tagLst>
</file>

<file path=ppt/tags/tag49.xml><?xml version="1.0" encoding="utf-8"?>
<p:tagLst xmlns:a="http://schemas.openxmlformats.org/drawingml/2006/main" xmlns:r="http://schemas.openxmlformats.org/officeDocument/2006/relationships" xmlns:p="http://schemas.openxmlformats.org/presentationml/2006/main">
  <p:tag name="ISLIDE.DIAGRAM" val="#1204;"/>
</p:tagLst>
</file>

<file path=ppt/tags/tag5.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OTHERS"/>
  <p:tag name="ID" val="626781"/>
</p:tagLst>
</file>

<file path=ppt/tags/tag50.xml><?xml version="1.0" encoding="utf-8"?>
<p:tagLst xmlns:a="http://schemas.openxmlformats.org/drawingml/2006/main" xmlns:r="http://schemas.openxmlformats.org/officeDocument/2006/relationships" xmlns:p="http://schemas.openxmlformats.org/presentationml/2006/main">
  <p:tag name="ISLIDE.DIAGRAM" val="#1204"/>
</p:tagLst>
</file>

<file path=ppt/tags/tag51.xml><?xml version="1.0" encoding="utf-8"?>
<p:tagLst xmlns:a="http://schemas.openxmlformats.org/drawingml/2006/main" xmlns:r="http://schemas.openxmlformats.org/officeDocument/2006/relationships" xmlns:p="http://schemas.openxmlformats.org/presentationml/2006/main">
  <p:tag name="ISLIDE.DIAGRAM" val="#249378;"/>
</p:tagLst>
</file>

<file path=ppt/tags/tag52.xml><?xml version="1.0" encoding="utf-8"?>
<p:tagLst xmlns:a="http://schemas.openxmlformats.org/drawingml/2006/main" xmlns:r="http://schemas.openxmlformats.org/officeDocument/2006/relationships" xmlns:p="http://schemas.openxmlformats.org/presentationml/2006/main">
  <p:tag name="ISLIDE.DIAGRAM" val="#249378"/>
</p:tagLst>
</file>

<file path=ppt/tags/tag53.xml><?xml version="1.0" encoding="utf-8"?>
<p:tagLst xmlns:a="http://schemas.openxmlformats.org/drawingml/2006/main" xmlns:r="http://schemas.openxmlformats.org/officeDocument/2006/relationships" xmlns:p="http://schemas.openxmlformats.org/presentationml/2006/main">
  <p:tag name="ISLIDE.DIAGRAM" val="#4043;"/>
</p:tagLst>
</file>

<file path=ppt/tags/tag54.xml><?xml version="1.0" encoding="utf-8"?>
<p:tagLst xmlns:a="http://schemas.openxmlformats.org/drawingml/2006/main" xmlns:r="http://schemas.openxmlformats.org/officeDocument/2006/relationships" xmlns:p="http://schemas.openxmlformats.org/presentationml/2006/main">
  <p:tag name="ISLIDE.DIAGRAM" val="#4043"/>
</p:tagLst>
</file>

<file path=ppt/tags/tag55.xml><?xml version="1.0" encoding="utf-8"?>
<p:tagLst xmlns:a="http://schemas.openxmlformats.org/drawingml/2006/main" xmlns:r="http://schemas.openxmlformats.org/officeDocument/2006/relationships" xmlns:p="http://schemas.openxmlformats.org/presentationml/2006/main">
  <p:tag name="ISLIDE.PICTURE" val="#200651;"/>
</p:tagLst>
</file>

<file path=ppt/tags/tag6.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OTHERS"/>
  <p:tag name="ID" val="626781"/>
</p:tagLst>
</file>

<file path=ppt/tags/tag7.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OTHERS"/>
  <p:tag name="ID" val="626781"/>
</p:tagLst>
</file>

<file path=ppt/tags/tag8.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ENTRY"/>
  <p:tag name="ID" val="62678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200425154645"/>
  <p:tag name="MH_LIBRARY" val="CONTENTS"/>
  <p:tag name="MH_TYPE" val="NUMBER"/>
  <p:tag name="ID" val="626781"/>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TM04033927[[fn=主要事件]]</Template>
  <TotalTime>3868</TotalTime>
  <Words>3173</Words>
  <Application>Microsoft Office PowerPoint</Application>
  <PresentationFormat>宽屏</PresentationFormat>
  <Paragraphs>830</Paragraphs>
  <Slides>68</Slides>
  <Notes>18</Notes>
  <HiddenSlides>8</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68</vt:i4>
      </vt:variant>
    </vt:vector>
  </HeadingPairs>
  <TitlesOfParts>
    <vt:vector size="79" baseType="lpstr">
      <vt:lpstr>等线</vt:lpstr>
      <vt:lpstr>宋体</vt:lpstr>
      <vt:lpstr>微软雅黑</vt:lpstr>
      <vt:lpstr>微软雅黑 Light</vt:lpstr>
      <vt:lpstr>雅黑 Light</vt:lpstr>
      <vt:lpstr>Arial</vt:lpstr>
      <vt:lpstr>Calibri</vt:lpstr>
      <vt:lpstr>Impact</vt:lpstr>
      <vt:lpstr>Times New Roman</vt:lpstr>
      <vt:lpstr>Wingdings</vt:lpstr>
      <vt:lpstr>Office 主题</vt:lpstr>
      <vt:lpstr>PowerPoint 演示文稿</vt:lpstr>
      <vt:lpstr>多么痛的领悟</vt:lpstr>
      <vt:lpstr>PowerPoint 演示文稿</vt:lpstr>
      <vt:lpstr>PowerPoint 演示文稿</vt:lpstr>
      <vt:lpstr>与PKI关联度</vt:lpstr>
      <vt:lpstr>PowerPoint 演示文稿</vt:lpstr>
      <vt:lpstr>课程目标</vt:lpstr>
      <vt:lpstr>PowerPoint 演示文稿</vt:lpstr>
      <vt:lpstr>PowerPoint 演示文稿</vt:lpstr>
      <vt:lpstr>1.签名</vt:lpstr>
      <vt:lpstr>1)P1签名</vt:lpstr>
      <vt:lpstr>PowerPoint 演示文稿</vt:lpstr>
      <vt:lpstr>2)P7带原文签名</vt:lpstr>
      <vt:lpstr>PowerPoint 演示文稿</vt:lpstr>
      <vt:lpstr>2)P7不带原文签名</vt:lpstr>
      <vt:lpstr>PowerPoint 演示文稿</vt:lpstr>
      <vt:lpstr>P7签名对比</vt:lpstr>
      <vt:lpstr>3)P7多签名</vt:lpstr>
      <vt:lpstr>PowerPoint 演示文稿</vt:lpstr>
      <vt:lpstr>签名小结</vt:lpstr>
      <vt:lpstr>2.验签</vt:lpstr>
      <vt:lpstr>1)P1验签 </vt:lpstr>
      <vt:lpstr>2)P7不带原文验签</vt:lpstr>
      <vt:lpstr>3)P7带原文验签</vt:lpstr>
      <vt:lpstr>验签总结</vt:lpstr>
      <vt:lpstr>PowerPoint 演示文稿</vt:lpstr>
      <vt:lpstr>数字信封</vt:lpstr>
      <vt:lpstr>数字信封加密</vt:lpstr>
      <vt:lpstr>数字信封加密</vt:lpstr>
      <vt:lpstr>PowerPoint 演示文稿</vt:lpstr>
      <vt:lpstr>PowerPoint 演示文稿</vt:lpstr>
      <vt:lpstr>PowerPoint 演示文稿</vt:lpstr>
      <vt:lpstr>PowerPoint 演示文稿</vt:lpstr>
      <vt:lpstr>数字信封格式</vt:lpstr>
      <vt:lpstr>数字信封解密</vt:lpstr>
      <vt:lpstr>PowerPoint 演示文稿</vt:lpstr>
      <vt:lpstr>PowerPoint 演示文稿</vt:lpstr>
      <vt:lpstr>对比P7想一想</vt:lpstr>
      <vt:lpstr>数字信封小结</vt:lpstr>
      <vt:lpstr>PowerPoint 演示文稿</vt:lpstr>
      <vt:lpstr>1.算法</vt:lpstr>
      <vt:lpstr>算法与应用</vt:lpstr>
      <vt:lpstr>应用举例：苹果身份认证平台</vt:lpstr>
      <vt:lpstr>应用举例：苹果身份认证平台</vt:lpstr>
      <vt:lpstr>PowerPoint 演示文稿</vt:lpstr>
      <vt:lpstr>2.秘钥的人生三问</vt:lpstr>
      <vt:lpstr>PowerPoint 演示文稿</vt:lpstr>
      <vt:lpstr>3.数据</vt:lpstr>
      <vt:lpstr>1）RSA运算</vt:lpstr>
      <vt:lpstr>2）SM2加密</vt:lpstr>
      <vt:lpstr>不解决问题，不吃饭</vt:lpstr>
      <vt:lpstr>3）编码类型</vt:lpstr>
      <vt:lpstr>PowerPoint 演示文稿</vt:lpstr>
      <vt:lpstr>PowerPoint 演示文稿</vt:lpstr>
      <vt:lpstr>PowerPoint 演示文稿</vt:lpstr>
      <vt:lpstr>1. 客户端身份认证</vt:lpstr>
      <vt:lpstr>1)企业客户端身份认证</vt:lpstr>
      <vt:lpstr>2）移动端身份认证</vt:lpstr>
      <vt:lpstr>2. 服务端身份认证</vt:lpstr>
      <vt:lpstr>1)秘钥安全</vt:lpstr>
      <vt:lpstr>3.安全传输</vt:lpstr>
      <vt:lpstr>防篡改</vt:lpstr>
      <vt:lpstr>1.潜在风险</vt:lpstr>
      <vt:lpstr>2.保护措施</vt:lpstr>
      <vt:lpstr>3.密码控件</vt:lpstr>
      <vt:lpstr>2.数字证书</vt:lpstr>
      <vt:lpstr>总结</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中国金融认证中心</dc:title>
  <dc:creator>Administrator</dc:creator>
  <cp:lastModifiedBy>Windows 用户</cp:lastModifiedBy>
  <cp:revision>685</cp:revision>
  <dcterms:created xsi:type="dcterms:W3CDTF">2018-07-17T05:52:00Z</dcterms:created>
  <dcterms:modified xsi:type="dcterms:W3CDTF">2021-12-03T10:28:09Z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